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71" r:id="rId4"/>
    <p:sldId id="258" r:id="rId5"/>
    <p:sldId id="259" r:id="rId6"/>
    <p:sldId id="274" r:id="rId7"/>
    <p:sldId id="272" r:id="rId8"/>
    <p:sldId id="260" r:id="rId9"/>
    <p:sldId id="261" r:id="rId10"/>
    <p:sldId id="262" r:id="rId11"/>
    <p:sldId id="273" r:id="rId12"/>
    <p:sldId id="276" r:id="rId13"/>
    <p:sldId id="277" r:id="rId14"/>
    <p:sldId id="264" r:id="rId15"/>
    <p:sldId id="275" r:id="rId16"/>
    <p:sldId id="267" r:id="rId17"/>
  </p:sldIdLst>
  <p:sldSz cx="12192000" cy="6858000"/>
  <p:notesSz cx="6858000" cy="9144000"/>
  <p:embeddedFontLst>
    <p:embeddedFont>
      <p:font typeface="汉仪晨妹子简" panose="02010600030101010101" charset="-122"/>
      <p:regular r:id="rId18"/>
    </p:embeddedFont>
    <p:embeddedFont>
      <p:font typeface="字魂58号-创中黑" panose="00000500000000000000" charset="-122"/>
      <p:regular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3864"/>
    <a:srgbClr val="FECC99"/>
    <a:srgbClr val="0057C4"/>
    <a:srgbClr val="14436F"/>
    <a:srgbClr val="006AA4"/>
    <a:srgbClr val="002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0" d="100"/>
          <a:sy n="90" d="100"/>
        </p:scale>
        <p:origin x="12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jpe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2021/4/12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fsg"/>
          <p:cNvPicPr>
            <a:picLocks noChangeAspect="1"/>
          </p:cNvPicPr>
          <p:nvPr/>
        </p:nvPicPr>
        <p:blipFill>
          <a:blip r:embed="rId2"/>
          <a:stretch>
            <a:fillRect/>
          </a:stretch>
        </p:blipFill>
        <p:spPr>
          <a:xfrm>
            <a:off x="-32385" y="-17780"/>
            <a:ext cx="12256135" cy="6894195"/>
          </a:xfrm>
          <a:prstGeom prst="rect">
            <a:avLst/>
          </a:prstGeom>
        </p:spPr>
      </p:pic>
      <p:sp>
        <p:nvSpPr>
          <p:cNvPr id="10" name="矩形 9"/>
          <p:cNvSpPr/>
          <p:nvPr/>
        </p:nvSpPr>
        <p:spPr>
          <a:xfrm>
            <a:off x="-88900" y="0"/>
            <a:ext cx="12312650" cy="6858000"/>
          </a:xfrm>
          <a:prstGeom prst="rect">
            <a:avLst/>
          </a:prstGeom>
          <a:solidFill>
            <a:schemeClr val="accent5">
              <a:lumMod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064125" y="5738495"/>
            <a:ext cx="2063750" cy="922020"/>
          </a:xfrm>
          <a:prstGeom prst="rect">
            <a:avLst/>
          </a:prstGeom>
          <a:noFill/>
        </p:spPr>
        <p:txBody>
          <a:bodyPr wrap="square" rtlCol="0">
            <a:spAutoFit/>
          </a:bodyPr>
          <a:lstStyle/>
          <a:p>
            <a:pPr algn="ctr"/>
            <a:r>
              <a:rPr lang="zh-CN" altLang="en-US" sz="5400" dirty="0">
                <a:solidFill>
                  <a:srgbClr val="FECC99"/>
                </a:solidFill>
                <a:latin typeface="TypeLand 康熙字典體" pitchFamily="50" charset="-120"/>
                <a:ea typeface="TypeLand 康熙字典體" pitchFamily="50" charset="-120"/>
              </a:rPr>
              <a:t>冬日</a:t>
            </a:r>
          </a:p>
        </p:txBody>
      </p:sp>
      <p:sp>
        <p:nvSpPr>
          <p:cNvPr id="7" name="文本框 6">
            <a:extLst>
              <a:ext uri="{FF2B5EF4-FFF2-40B4-BE49-F238E27FC236}">
                <a16:creationId xmlns:a16="http://schemas.microsoft.com/office/drawing/2014/main" id="{02618737-21A1-441C-B181-96B7C7C10784}"/>
              </a:ext>
            </a:extLst>
          </p:cNvPr>
          <p:cNvSpPr txBox="1"/>
          <p:nvPr/>
        </p:nvSpPr>
        <p:spPr>
          <a:xfrm>
            <a:off x="3283691" y="2656826"/>
            <a:ext cx="5528928" cy="1938992"/>
          </a:xfrm>
          <a:prstGeom prst="rect">
            <a:avLst/>
          </a:prstGeom>
          <a:noFill/>
        </p:spPr>
        <p:txBody>
          <a:bodyPr wrap="square" rtlCol="0">
            <a:spAutoFit/>
          </a:bodyPr>
          <a:lstStyle/>
          <a:p>
            <a:pPr algn="dist"/>
            <a:r>
              <a:rPr lang="zh-CN" altLang="en-US" sz="12000" dirty="0">
                <a:solidFill>
                  <a:srgbClr val="FECC99"/>
                </a:solidFill>
                <a:latin typeface="TypeLand 康熙字典體" pitchFamily="50" charset="-120"/>
                <a:ea typeface="TypeLand 康熙字典體" pitchFamily="50" charset="-120"/>
              </a:rPr>
              <a:t>小確幸</a:t>
            </a:r>
          </a:p>
        </p:txBody>
      </p:sp>
      <p:sp>
        <p:nvSpPr>
          <p:cNvPr id="8" name="文本框 7">
            <a:extLst>
              <a:ext uri="{FF2B5EF4-FFF2-40B4-BE49-F238E27FC236}">
                <a16:creationId xmlns:a16="http://schemas.microsoft.com/office/drawing/2014/main" id="{F0375F93-F7D5-4FF3-AA24-69D04A19247A}"/>
              </a:ext>
            </a:extLst>
          </p:cNvPr>
          <p:cNvSpPr txBox="1"/>
          <p:nvPr/>
        </p:nvSpPr>
        <p:spPr>
          <a:xfrm>
            <a:off x="3755067" y="2213802"/>
            <a:ext cx="1006546" cy="400110"/>
          </a:xfrm>
          <a:prstGeom prst="rect">
            <a:avLst/>
          </a:prstGeom>
          <a:noFill/>
        </p:spPr>
        <p:txBody>
          <a:bodyPr wrap="square" rtlCol="0">
            <a:spAutoFit/>
          </a:bodyPr>
          <a:lstStyle/>
          <a:p>
            <a:r>
              <a:rPr lang="en-US" altLang="zh-CN" sz="2000" dirty="0">
                <a:solidFill>
                  <a:srgbClr val="FECC99"/>
                </a:solidFill>
                <a:latin typeface="TypeLand 康熙字典體" pitchFamily="50" charset="-120"/>
                <a:ea typeface="TypeLand 康熙字典體" pitchFamily="50" charset="-120"/>
              </a:rPr>
              <a:t>Xiao</a:t>
            </a:r>
            <a:endParaRPr lang="zh-CN" altLang="en-US" sz="2000" dirty="0">
              <a:solidFill>
                <a:srgbClr val="FECC99"/>
              </a:solidFill>
              <a:latin typeface="TypeLand 康熙字典體" pitchFamily="50" charset="-120"/>
              <a:ea typeface="TypeLand 康熙字典體" pitchFamily="50" charset="-120"/>
            </a:endParaRPr>
          </a:p>
        </p:txBody>
      </p:sp>
      <p:sp>
        <p:nvSpPr>
          <p:cNvPr id="12" name="文本框 11">
            <a:extLst>
              <a:ext uri="{FF2B5EF4-FFF2-40B4-BE49-F238E27FC236}">
                <a16:creationId xmlns:a16="http://schemas.microsoft.com/office/drawing/2014/main" id="{3370B921-2A00-419A-BB6E-62F2C930A1D3}"/>
              </a:ext>
            </a:extLst>
          </p:cNvPr>
          <p:cNvSpPr txBox="1"/>
          <p:nvPr/>
        </p:nvSpPr>
        <p:spPr>
          <a:xfrm>
            <a:off x="5661839" y="2249244"/>
            <a:ext cx="1006546" cy="400110"/>
          </a:xfrm>
          <a:prstGeom prst="rect">
            <a:avLst/>
          </a:prstGeom>
          <a:noFill/>
        </p:spPr>
        <p:txBody>
          <a:bodyPr wrap="square" rtlCol="0">
            <a:spAutoFit/>
          </a:bodyPr>
          <a:lstStyle/>
          <a:p>
            <a:r>
              <a:rPr lang="en-US" altLang="zh-CN" sz="2000" dirty="0">
                <a:solidFill>
                  <a:srgbClr val="FECC99"/>
                </a:solidFill>
                <a:latin typeface="TypeLand 康熙字典體" pitchFamily="50" charset="-120"/>
                <a:ea typeface="TypeLand 康熙字典體" pitchFamily="50" charset="-120"/>
              </a:rPr>
              <a:t>Que</a:t>
            </a:r>
            <a:endParaRPr lang="zh-CN" altLang="en-US" sz="2000" dirty="0">
              <a:solidFill>
                <a:srgbClr val="FECC99"/>
              </a:solidFill>
              <a:latin typeface="TypeLand 康熙字典體" pitchFamily="50" charset="-120"/>
              <a:ea typeface="TypeLand 康熙字典體" pitchFamily="50" charset="-120"/>
            </a:endParaRPr>
          </a:p>
        </p:txBody>
      </p:sp>
      <p:sp>
        <p:nvSpPr>
          <p:cNvPr id="13" name="文本框 12">
            <a:extLst>
              <a:ext uri="{FF2B5EF4-FFF2-40B4-BE49-F238E27FC236}">
                <a16:creationId xmlns:a16="http://schemas.microsoft.com/office/drawing/2014/main" id="{14BE3F17-8BF8-44CA-85E8-44A17000A158}"/>
              </a:ext>
            </a:extLst>
          </p:cNvPr>
          <p:cNvSpPr txBox="1"/>
          <p:nvPr/>
        </p:nvSpPr>
        <p:spPr>
          <a:xfrm>
            <a:off x="7526081" y="2210258"/>
            <a:ext cx="1006546" cy="400110"/>
          </a:xfrm>
          <a:prstGeom prst="rect">
            <a:avLst/>
          </a:prstGeom>
          <a:noFill/>
        </p:spPr>
        <p:txBody>
          <a:bodyPr wrap="square" rtlCol="0">
            <a:spAutoFit/>
          </a:bodyPr>
          <a:lstStyle/>
          <a:p>
            <a:r>
              <a:rPr lang="en-US" altLang="zh-CN" sz="2000" dirty="0">
                <a:solidFill>
                  <a:srgbClr val="FECC99"/>
                </a:solidFill>
                <a:latin typeface="TypeLand 康熙字典體" pitchFamily="50" charset="-120"/>
                <a:ea typeface="TypeLand 康熙字典體" pitchFamily="50" charset="-120"/>
              </a:rPr>
              <a:t>Xing</a:t>
            </a:r>
            <a:endParaRPr lang="zh-CN" altLang="en-US" sz="2000" dirty="0">
              <a:solidFill>
                <a:srgbClr val="FECC99"/>
              </a:solidFill>
              <a:latin typeface="TypeLand 康熙字典體" pitchFamily="50" charset="-120"/>
              <a:ea typeface="TypeLand 康熙字典體" pitchFamily="50" charset="-120"/>
            </a:endParaRPr>
          </a:p>
        </p:txBody>
      </p:sp>
      <p:pic>
        <p:nvPicPr>
          <p:cNvPr id="14" name="图片 13" descr="9aea36e3ceba1948771235ac9676a8e2">
            <a:extLst>
              <a:ext uri="{FF2B5EF4-FFF2-40B4-BE49-F238E27FC236}">
                <a16:creationId xmlns:a16="http://schemas.microsoft.com/office/drawing/2014/main" id="{2113A888-A6D8-4B14-8C52-E078EA9767EE}"/>
              </a:ext>
            </a:extLst>
          </p:cNvPr>
          <p:cNvPicPr>
            <a:picLocks noChangeAspect="1"/>
          </p:cNvPicPr>
          <p:nvPr/>
        </p:nvPicPr>
        <p:blipFill rotWithShape="1">
          <a:blip r:embed="rId3"/>
          <a:srcRect t="65114" b="16969"/>
          <a:stretch/>
        </p:blipFill>
        <p:spPr>
          <a:xfrm>
            <a:off x="2933700" y="4381499"/>
            <a:ext cx="6096000" cy="10922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fsg"/>
          <p:cNvPicPr>
            <a:picLocks noChangeAspect="1"/>
          </p:cNvPicPr>
          <p:nvPr/>
        </p:nvPicPr>
        <p:blipFill>
          <a:blip r:embed="rId2"/>
          <a:stretch>
            <a:fillRect/>
          </a:stretch>
        </p:blipFill>
        <p:spPr>
          <a:xfrm>
            <a:off x="-32385" y="-18415"/>
            <a:ext cx="12256135" cy="6894195"/>
          </a:xfrm>
          <a:prstGeom prst="rect">
            <a:avLst/>
          </a:prstGeom>
        </p:spPr>
      </p:pic>
      <p:sp>
        <p:nvSpPr>
          <p:cNvPr id="3" name="矩形 2"/>
          <p:cNvSpPr/>
          <p:nvPr/>
        </p:nvSpPr>
        <p:spPr>
          <a:xfrm>
            <a:off x="1170940" y="824865"/>
            <a:ext cx="9850755" cy="5299710"/>
          </a:xfrm>
          <a:prstGeom prst="rect">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492885" y="939165"/>
            <a:ext cx="9205595" cy="4084320"/>
          </a:xfrm>
          <a:prstGeom prst="rect">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23620" y="716280"/>
            <a:ext cx="10145395" cy="3982720"/>
          </a:xfrm>
          <a:prstGeom prst="rect">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043430" y="1087120"/>
            <a:ext cx="1094105" cy="1094105"/>
          </a:xfrm>
          <a:prstGeom prst="ellipse">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rgbClr val="FECC99"/>
                </a:solidFill>
                <a:latin typeface="方正北魏楷书繁体" panose="03000509000000000000" charset="-122"/>
                <a:ea typeface="方正北魏楷书繁体" panose="03000509000000000000" charset="-122"/>
                <a:cs typeface="方正北魏楷书繁体" panose="03000509000000000000" charset="-122"/>
              </a:rPr>
              <a:t>70％</a:t>
            </a:r>
          </a:p>
        </p:txBody>
      </p:sp>
      <p:sp>
        <p:nvSpPr>
          <p:cNvPr id="8" name="弧形 7"/>
          <p:cNvSpPr/>
          <p:nvPr/>
        </p:nvSpPr>
        <p:spPr>
          <a:xfrm>
            <a:off x="2042160" y="1085850"/>
            <a:ext cx="1095375" cy="1095375"/>
          </a:xfrm>
          <a:prstGeom prst="arc">
            <a:avLst>
              <a:gd name="adj1" fmla="val 16200000"/>
              <a:gd name="adj2" fmla="val 9776303"/>
            </a:avLst>
          </a:prstGeom>
          <a:ln w="76200">
            <a:solidFill>
              <a:srgbClr val="FECC9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sp>
        <p:nvSpPr>
          <p:cNvPr id="11" name="椭圆 10"/>
          <p:cNvSpPr/>
          <p:nvPr/>
        </p:nvSpPr>
        <p:spPr>
          <a:xfrm>
            <a:off x="5420360" y="2622550"/>
            <a:ext cx="1094105" cy="1094105"/>
          </a:xfrm>
          <a:prstGeom prst="ellipse">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000">
              <a:solidFill>
                <a:srgbClr val="FECC99"/>
              </a:solidFill>
              <a:latin typeface="方正北魏楷书繁体" panose="03000509000000000000" charset="-122"/>
              <a:ea typeface="方正北魏楷书繁体" panose="03000509000000000000" charset="-122"/>
              <a:cs typeface="方正北魏楷书繁体" panose="03000509000000000000" charset="-122"/>
              <a:sym typeface="+mn-ea"/>
            </a:endParaRPr>
          </a:p>
          <a:p>
            <a:pPr algn="ctr"/>
            <a:r>
              <a:rPr lang="en-US" altLang="zh-CN" sz="2000">
                <a:solidFill>
                  <a:srgbClr val="FECC99"/>
                </a:solidFill>
                <a:latin typeface="方正北魏楷书繁体" panose="03000509000000000000" charset="-122"/>
                <a:ea typeface="方正北魏楷书繁体" panose="03000509000000000000" charset="-122"/>
                <a:cs typeface="方正北魏楷书繁体" panose="03000509000000000000" charset="-122"/>
                <a:sym typeface="+mn-ea"/>
              </a:rPr>
              <a:t>62％</a:t>
            </a:r>
          </a:p>
          <a:p>
            <a:pPr algn="ctr"/>
            <a:endParaRPr lang="en-US" altLang="zh-CN" sz="2000">
              <a:solidFill>
                <a:srgbClr val="FECC99"/>
              </a:solidFill>
              <a:latin typeface="方正北魏楷书繁体" panose="03000509000000000000" charset="-122"/>
              <a:ea typeface="方正北魏楷书繁体" panose="03000509000000000000" charset="-122"/>
              <a:cs typeface="方正北魏楷书繁体" panose="03000509000000000000" charset="-122"/>
              <a:sym typeface="+mn-ea"/>
            </a:endParaRPr>
          </a:p>
        </p:txBody>
      </p:sp>
      <p:sp>
        <p:nvSpPr>
          <p:cNvPr id="15" name="弧形 14"/>
          <p:cNvSpPr/>
          <p:nvPr/>
        </p:nvSpPr>
        <p:spPr>
          <a:xfrm>
            <a:off x="5439410" y="2621280"/>
            <a:ext cx="1095375" cy="1095375"/>
          </a:xfrm>
          <a:prstGeom prst="arc">
            <a:avLst>
              <a:gd name="adj1" fmla="val 16200000"/>
              <a:gd name="adj2" fmla="val 6401779"/>
            </a:avLst>
          </a:prstGeom>
          <a:noFill/>
          <a:ln w="76200">
            <a:solidFill>
              <a:srgbClr val="FECC99"/>
            </a:solidFill>
          </a:ln>
          <a:extLst>
            <a:ext uri="{909E8E84-426E-40DD-AFC4-6F175D3DCCD1}">
              <a14:hiddenFill xmlns:a14="http://schemas.microsoft.com/office/drawing/2010/main">
                <a:solidFill>
                  <a:srgbClr val="425B6D"/>
                </a:solidFill>
              </a14:hiddenFill>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grpSp>
        <p:nvGrpSpPr>
          <p:cNvPr id="17" name="组合 16"/>
          <p:cNvGrpSpPr/>
          <p:nvPr/>
        </p:nvGrpSpPr>
        <p:grpSpPr>
          <a:xfrm>
            <a:off x="3242310" y="1403350"/>
            <a:ext cx="4183380" cy="1659255"/>
            <a:chOff x="5297" y="2798"/>
            <a:chExt cx="6588" cy="2613"/>
          </a:xfrm>
        </p:grpSpPr>
        <p:sp>
          <p:nvSpPr>
            <p:cNvPr id="18" name="文本框 17"/>
            <p:cNvSpPr txBox="1"/>
            <p:nvPr/>
          </p:nvSpPr>
          <p:spPr>
            <a:xfrm>
              <a:off x="5297" y="3523"/>
              <a:ext cx="6588" cy="1888"/>
            </a:xfrm>
            <a:prstGeom prst="rect">
              <a:avLst/>
            </a:prstGeom>
            <a:noFill/>
          </p:spPr>
          <p:txBody>
            <a:bodyPr wrap="square" rtlCol="0" anchor="t">
              <a:spAutoFit/>
            </a:bodyPr>
            <a:lstStyle/>
            <a:p>
              <a:pPr algn="l"/>
              <a:r>
                <a:rPr lang="en-US" altLang="zh-CN"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a:t>
              </a:r>
            </a:p>
            <a:p>
              <a:pPr algn="l"/>
              <a:endParaRPr lang="en-US" altLang="zh-CN"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endParaRPr>
            </a:p>
          </p:txBody>
        </p:sp>
        <p:sp>
          <p:nvSpPr>
            <p:cNvPr id="19" name="文本框 18"/>
            <p:cNvSpPr txBox="1"/>
            <p:nvPr/>
          </p:nvSpPr>
          <p:spPr>
            <a:xfrm>
              <a:off x="5304" y="2798"/>
              <a:ext cx="3168" cy="725"/>
            </a:xfrm>
            <a:prstGeom prst="rect">
              <a:avLst/>
            </a:prstGeom>
            <a:noFill/>
          </p:spPr>
          <p:txBody>
            <a:bodyPr wrap="none" rtlCol="0" anchor="t">
              <a:spAutoFit/>
            </a:bodyPr>
            <a:lstStyle/>
            <a:p>
              <a:pPr algn="ctr"/>
              <a:r>
                <a:rPr lang="zh-CN" altLang="en-US" sz="2400">
                  <a:solidFill>
                    <a:srgbClr val="FECC99"/>
                  </a:solidFill>
                  <a:latin typeface="方正北魏楷书繁体" panose="03000509000000000000" charset="-122"/>
                  <a:ea typeface="方正北魏楷书繁体" panose="03000509000000000000" charset="-122"/>
                  <a:sym typeface="+mn-ea"/>
                </a:rPr>
                <a:t>在此输入内容</a:t>
              </a:r>
            </a:p>
          </p:txBody>
        </p:sp>
      </p:grpSp>
      <p:grpSp>
        <p:nvGrpSpPr>
          <p:cNvPr id="22" name="组合 21"/>
          <p:cNvGrpSpPr/>
          <p:nvPr/>
        </p:nvGrpSpPr>
        <p:grpSpPr>
          <a:xfrm>
            <a:off x="6515735" y="2938780"/>
            <a:ext cx="4183380" cy="1659255"/>
            <a:chOff x="5297" y="2798"/>
            <a:chExt cx="6588" cy="2613"/>
          </a:xfrm>
        </p:grpSpPr>
        <p:sp>
          <p:nvSpPr>
            <p:cNvPr id="23" name="文本框 22"/>
            <p:cNvSpPr txBox="1"/>
            <p:nvPr/>
          </p:nvSpPr>
          <p:spPr>
            <a:xfrm>
              <a:off x="5297" y="3523"/>
              <a:ext cx="6588" cy="1888"/>
            </a:xfrm>
            <a:prstGeom prst="rect">
              <a:avLst/>
            </a:prstGeom>
            <a:noFill/>
          </p:spPr>
          <p:txBody>
            <a:bodyPr wrap="square" rtlCol="0" anchor="t">
              <a:spAutoFit/>
            </a:bodyPr>
            <a:lstStyle/>
            <a:p>
              <a:pPr algn="l"/>
              <a:r>
                <a:rPr lang="en-US" altLang="zh-CN"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a:t>
              </a:r>
            </a:p>
            <a:p>
              <a:pPr algn="l"/>
              <a:endParaRPr lang="en-US" altLang="zh-CN"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endParaRPr>
            </a:p>
          </p:txBody>
        </p:sp>
        <p:sp>
          <p:nvSpPr>
            <p:cNvPr id="12" name="文本框 11"/>
            <p:cNvSpPr txBox="1"/>
            <p:nvPr/>
          </p:nvSpPr>
          <p:spPr>
            <a:xfrm>
              <a:off x="5304" y="2798"/>
              <a:ext cx="3168" cy="725"/>
            </a:xfrm>
            <a:prstGeom prst="rect">
              <a:avLst/>
            </a:prstGeom>
            <a:noFill/>
          </p:spPr>
          <p:txBody>
            <a:bodyPr wrap="none" rtlCol="0" anchor="t">
              <a:spAutoFit/>
            </a:bodyPr>
            <a:lstStyle/>
            <a:p>
              <a:pPr algn="ctr"/>
              <a:r>
                <a:rPr lang="zh-CN" altLang="en-US" sz="2400">
                  <a:solidFill>
                    <a:srgbClr val="FECC99"/>
                  </a:solidFill>
                  <a:latin typeface="方正北魏楷书繁体" panose="03000509000000000000" charset="-122"/>
                  <a:ea typeface="方正北魏楷书繁体" panose="03000509000000000000" charset="-122"/>
                  <a:sym typeface="+mn-ea"/>
                </a:rPr>
                <a:t>在此输入内容</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10" name="矩形 9"/>
          <p:cNvSpPr/>
          <p:nvPr/>
        </p:nvSpPr>
        <p:spPr>
          <a:xfrm>
            <a:off x="-73660" y="-41910"/>
            <a:ext cx="12324080" cy="6969760"/>
          </a:xfrm>
          <a:prstGeom prst="rect">
            <a:avLst/>
          </a:prstGeom>
          <a:solidFill>
            <a:schemeClr val="accent5">
              <a:lumMod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524635" y="761365"/>
            <a:ext cx="9144000" cy="5212715"/>
          </a:xfrm>
          <a:prstGeom prst="rect">
            <a:avLst/>
          </a:prstGeom>
          <a:noFill/>
          <a:ln>
            <a:solidFill>
              <a:srgbClr val="FECC99"/>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43660" y="1110615"/>
            <a:ext cx="9505315" cy="4635500"/>
          </a:xfrm>
          <a:prstGeom prst="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839279" y="1763395"/>
            <a:ext cx="1107996" cy="2813685"/>
          </a:xfrm>
          <a:prstGeom prst="rect">
            <a:avLst/>
          </a:prstGeom>
          <a:noFill/>
        </p:spPr>
        <p:txBody>
          <a:bodyPr vert="eaVert" wrap="square" rtlCol="0">
            <a:spAutoFit/>
          </a:bodyPr>
          <a:lstStyle/>
          <a:p>
            <a:r>
              <a:rPr lang="zh-CN" altLang="en-US" sz="6000" dirty="0">
                <a:solidFill>
                  <a:srgbClr val="FECC99"/>
                </a:solidFill>
                <a:latin typeface="TypeLand 康熙字典體" pitchFamily="50" charset="-120"/>
                <a:ea typeface="TypeLand 康熙字典體" pitchFamily="50" charset="-120"/>
              </a:rPr>
              <a:t>第三章</a:t>
            </a:r>
          </a:p>
        </p:txBody>
      </p:sp>
      <p:pic>
        <p:nvPicPr>
          <p:cNvPr id="4" name="图片 3" descr="796e1ac4b0338fb9ce32007f594c0461"/>
          <p:cNvPicPr>
            <a:picLocks noChangeAspect="1"/>
          </p:cNvPicPr>
          <p:nvPr/>
        </p:nvPicPr>
        <p:blipFill>
          <a:blip r:embed="rId3">
            <a:lum bright="36000"/>
          </a:blip>
          <a:srcRect t="20808" r="8030" b="56528"/>
          <a:stretch>
            <a:fillRect/>
          </a:stretch>
        </p:blipFill>
        <p:spPr>
          <a:xfrm>
            <a:off x="1181100" y="2713990"/>
            <a:ext cx="3435350" cy="846455"/>
          </a:xfrm>
          <a:prstGeom prst="rect">
            <a:avLst/>
          </a:prstGeom>
        </p:spPr>
      </p:pic>
      <p:pic>
        <p:nvPicPr>
          <p:cNvPr id="6" name="图片 5" descr="796e1ac4b0338fb9ce32007f594c0461"/>
          <p:cNvPicPr>
            <a:picLocks noChangeAspect="1"/>
          </p:cNvPicPr>
          <p:nvPr/>
        </p:nvPicPr>
        <p:blipFill>
          <a:blip r:embed="rId3">
            <a:lum bright="72000"/>
          </a:blip>
          <a:srcRect t="46553" r="55524" b="21452"/>
          <a:stretch>
            <a:fillRect/>
          </a:stretch>
        </p:blipFill>
        <p:spPr>
          <a:xfrm>
            <a:off x="1036955" y="3466465"/>
            <a:ext cx="3001645" cy="2159000"/>
          </a:xfrm>
          <a:prstGeom prst="rect">
            <a:avLst/>
          </a:prstGeom>
        </p:spPr>
      </p:pic>
      <p:pic>
        <p:nvPicPr>
          <p:cNvPr id="15" name="图片 14" descr="18.10.01霜降插画主题10"/>
          <p:cNvPicPr>
            <a:picLocks noChangeAspect="1"/>
          </p:cNvPicPr>
          <p:nvPr/>
        </p:nvPicPr>
        <p:blipFill>
          <a:blip r:embed="rId2"/>
          <a:srcRect l="58515" t="1465" r="24362" b="38271"/>
          <a:stretch>
            <a:fillRect/>
          </a:stretch>
        </p:blipFill>
        <p:spPr>
          <a:xfrm>
            <a:off x="5017770" y="1455420"/>
            <a:ext cx="1503045" cy="2975610"/>
          </a:xfrm>
          <a:prstGeom prst="rect">
            <a:avLst/>
          </a:prstGeom>
        </p:spPr>
      </p:pic>
      <p:pic>
        <p:nvPicPr>
          <p:cNvPr id="7" name="图片 6" descr="18.10.01霜降插画主题10"/>
          <p:cNvPicPr>
            <a:picLocks noChangeAspect="1"/>
          </p:cNvPicPr>
          <p:nvPr/>
        </p:nvPicPr>
        <p:blipFill>
          <a:blip r:embed="rId2"/>
          <a:srcRect l="76601" t="886" r="6276" b="38850"/>
          <a:stretch>
            <a:fillRect/>
          </a:stretch>
        </p:blipFill>
        <p:spPr>
          <a:xfrm>
            <a:off x="6663690" y="1455420"/>
            <a:ext cx="1503045" cy="29756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3" name="矩形 2"/>
          <p:cNvSpPr/>
          <p:nvPr/>
        </p:nvSpPr>
        <p:spPr>
          <a:xfrm>
            <a:off x="1170940" y="779145"/>
            <a:ext cx="9850755" cy="5299710"/>
          </a:xfrm>
          <a:prstGeom prst="rect">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08125" y="2021840"/>
            <a:ext cx="9205595" cy="4084320"/>
          </a:xfrm>
          <a:prstGeom prst="rect">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38225" y="2492375"/>
            <a:ext cx="10145395" cy="3982720"/>
          </a:xfrm>
          <a:prstGeom prst="rect">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649345" y="5310505"/>
            <a:ext cx="1752600" cy="7556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sp>
        <p:nvSpPr>
          <p:cNvPr id="8" name="矩形 7"/>
          <p:cNvSpPr/>
          <p:nvPr/>
        </p:nvSpPr>
        <p:spPr>
          <a:xfrm>
            <a:off x="6791325" y="5310505"/>
            <a:ext cx="1752600" cy="7556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sp>
        <p:nvSpPr>
          <p:cNvPr id="2" name="椭圆 1"/>
          <p:cNvSpPr/>
          <p:nvPr/>
        </p:nvSpPr>
        <p:spPr>
          <a:xfrm>
            <a:off x="2513965" y="4822825"/>
            <a:ext cx="1050290" cy="1050290"/>
          </a:xfrm>
          <a:prstGeom prst="ellipse">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203864"/>
                </a:solidFill>
                <a:latin typeface="方正北魏楷书繁体" panose="03000509000000000000" charset="-122"/>
                <a:ea typeface="方正北魏楷书繁体" panose="03000509000000000000" charset="-122"/>
              </a:rPr>
              <a:t>1</a:t>
            </a:r>
          </a:p>
        </p:txBody>
      </p:sp>
      <p:sp>
        <p:nvSpPr>
          <p:cNvPr id="4" name="椭圆 3"/>
          <p:cNvSpPr/>
          <p:nvPr/>
        </p:nvSpPr>
        <p:spPr>
          <a:xfrm>
            <a:off x="5571490" y="4822825"/>
            <a:ext cx="1050290" cy="1050290"/>
          </a:xfrm>
          <a:prstGeom prst="ellipse">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FECC99"/>
                </a:solidFill>
                <a:latin typeface="方正北魏楷书繁体" panose="03000509000000000000" charset="-122"/>
                <a:ea typeface="方正北魏楷书繁体" panose="03000509000000000000" charset="-122"/>
              </a:rPr>
              <a:t>2</a:t>
            </a:r>
          </a:p>
        </p:txBody>
      </p:sp>
      <p:sp>
        <p:nvSpPr>
          <p:cNvPr id="7" name="椭圆 6"/>
          <p:cNvSpPr/>
          <p:nvPr/>
        </p:nvSpPr>
        <p:spPr>
          <a:xfrm>
            <a:off x="8629015" y="4822825"/>
            <a:ext cx="1050290" cy="1050290"/>
          </a:xfrm>
          <a:prstGeom prst="ellipse">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203864"/>
                </a:solidFill>
                <a:latin typeface="方正北魏楷书繁体" panose="03000509000000000000" charset="-122"/>
                <a:ea typeface="方正北魏楷书繁体" panose="03000509000000000000" charset="-122"/>
              </a:rPr>
              <a:t>3</a:t>
            </a:r>
          </a:p>
        </p:txBody>
      </p:sp>
      <p:grpSp>
        <p:nvGrpSpPr>
          <p:cNvPr id="9" name="组合 8"/>
          <p:cNvGrpSpPr/>
          <p:nvPr/>
        </p:nvGrpSpPr>
        <p:grpSpPr>
          <a:xfrm>
            <a:off x="1741170" y="2737485"/>
            <a:ext cx="2595880" cy="1383030"/>
            <a:chOff x="3935" y="2732"/>
            <a:chExt cx="4088" cy="2178"/>
          </a:xfrm>
        </p:grpSpPr>
        <p:sp>
          <p:nvSpPr>
            <p:cNvPr id="18" name="文本框 17"/>
            <p:cNvSpPr txBox="1"/>
            <p:nvPr/>
          </p:nvSpPr>
          <p:spPr>
            <a:xfrm>
              <a:off x="3935" y="3312"/>
              <a:ext cx="4088" cy="1598"/>
            </a:xfrm>
            <a:prstGeom prst="rect">
              <a:avLst/>
            </a:prstGeom>
            <a:noFill/>
          </p:spPr>
          <p:txBody>
            <a:bodyPr wrap="square" rtlCol="0" anchor="t">
              <a:spAutoFit/>
            </a:bodyPr>
            <a:lstStyle/>
            <a:p>
              <a:pPr algn="ctr"/>
              <a:r>
                <a:rPr lang="en-US" altLang="zh-CN" sz="20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a:t>
              </a:r>
            </a:p>
          </p:txBody>
        </p:sp>
        <p:sp>
          <p:nvSpPr>
            <p:cNvPr id="12" name="文本框 11"/>
            <p:cNvSpPr txBox="1"/>
            <p:nvPr/>
          </p:nvSpPr>
          <p:spPr>
            <a:xfrm>
              <a:off x="4635" y="2732"/>
              <a:ext cx="2688" cy="628"/>
            </a:xfrm>
            <a:prstGeom prst="rect">
              <a:avLst/>
            </a:prstGeom>
            <a:noFill/>
          </p:spPr>
          <p:txBody>
            <a:bodyPr wrap="none" rtlCol="0" anchor="t">
              <a:spAutoFit/>
            </a:bodyPr>
            <a:lstStyle/>
            <a:p>
              <a:pPr algn="ctr"/>
              <a:r>
                <a:rPr lang="zh-CN" altLang="en-US" sz="2000">
                  <a:solidFill>
                    <a:srgbClr val="FECC99"/>
                  </a:solidFill>
                  <a:latin typeface="方正北魏楷书繁体" panose="03000509000000000000" charset="-122"/>
                  <a:ea typeface="方正北魏楷书繁体" panose="03000509000000000000" charset="-122"/>
                  <a:sym typeface="+mn-ea"/>
                </a:rPr>
                <a:t>在此输入内容</a:t>
              </a:r>
            </a:p>
          </p:txBody>
        </p:sp>
      </p:grpSp>
      <p:grpSp>
        <p:nvGrpSpPr>
          <p:cNvPr id="29" name="组合 28"/>
          <p:cNvGrpSpPr/>
          <p:nvPr/>
        </p:nvGrpSpPr>
        <p:grpSpPr>
          <a:xfrm>
            <a:off x="4798695" y="2737485"/>
            <a:ext cx="2595880" cy="1383030"/>
            <a:chOff x="3935" y="2732"/>
            <a:chExt cx="4088" cy="2178"/>
          </a:xfrm>
        </p:grpSpPr>
        <p:sp>
          <p:nvSpPr>
            <p:cNvPr id="30" name="文本框 29"/>
            <p:cNvSpPr txBox="1"/>
            <p:nvPr/>
          </p:nvSpPr>
          <p:spPr>
            <a:xfrm>
              <a:off x="3935" y="3312"/>
              <a:ext cx="4088" cy="1598"/>
            </a:xfrm>
            <a:prstGeom prst="rect">
              <a:avLst/>
            </a:prstGeom>
            <a:noFill/>
          </p:spPr>
          <p:txBody>
            <a:bodyPr wrap="square" rtlCol="0" anchor="t">
              <a:spAutoFit/>
            </a:bodyPr>
            <a:lstStyle/>
            <a:p>
              <a:pPr algn="ctr"/>
              <a:r>
                <a:rPr lang="en-US" altLang="zh-CN" sz="20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a:t>
              </a:r>
            </a:p>
          </p:txBody>
        </p:sp>
        <p:sp>
          <p:nvSpPr>
            <p:cNvPr id="31" name="文本框 30"/>
            <p:cNvSpPr txBox="1"/>
            <p:nvPr/>
          </p:nvSpPr>
          <p:spPr>
            <a:xfrm>
              <a:off x="4635" y="2732"/>
              <a:ext cx="2688" cy="628"/>
            </a:xfrm>
            <a:prstGeom prst="rect">
              <a:avLst/>
            </a:prstGeom>
            <a:noFill/>
          </p:spPr>
          <p:txBody>
            <a:bodyPr wrap="none" rtlCol="0" anchor="t">
              <a:spAutoFit/>
            </a:bodyPr>
            <a:lstStyle/>
            <a:p>
              <a:pPr algn="ctr"/>
              <a:r>
                <a:rPr lang="zh-CN" altLang="en-US" sz="2000">
                  <a:solidFill>
                    <a:srgbClr val="FECC99"/>
                  </a:solidFill>
                  <a:latin typeface="方正北魏楷书繁体" panose="03000509000000000000" charset="-122"/>
                  <a:ea typeface="方正北魏楷书繁体" panose="03000509000000000000" charset="-122"/>
                  <a:sym typeface="+mn-ea"/>
                </a:rPr>
                <a:t>在此输入内容</a:t>
              </a:r>
            </a:p>
          </p:txBody>
        </p:sp>
      </p:grpSp>
      <p:grpSp>
        <p:nvGrpSpPr>
          <p:cNvPr id="32" name="组合 31"/>
          <p:cNvGrpSpPr/>
          <p:nvPr/>
        </p:nvGrpSpPr>
        <p:grpSpPr>
          <a:xfrm>
            <a:off x="7856220" y="2737485"/>
            <a:ext cx="2595880" cy="1383030"/>
            <a:chOff x="3935" y="2732"/>
            <a:chExt cx="4088" cy="2178"/>
          </a:xfrm>
        </p:grpSpPr>
        <p:sp>
          <p:nvSpPr>
            <p:cNvPr id="33" name="文本框 32"/>
            <p:cNvSpPr txBox="1"/>
            <p:nvPr/>
          </p:nvSpPr>
          <p:spPr>
            <a:xfrm>
              <a:off x="3935" y="3312"/>
              <a:ext cx="4088" cy="1598"/>
            </a:xfrm>
            <a:prstGeom prst="rect">
              <a:avLst/>
            </a:prstGeom>
            <a:noFill/>
          </p:spPr>
          <p:txBody>
            <a:bodyPr wrap="square" rtlCol="0" anchor="t">
              <a:spAutoFit/>
            </a:bodyPr>
            <a:lstStyle/>
            <a:p>
              <a:pPr algn="ctr"/>
              <a:r>
                <a:rPr lang="en-US" altLang="zh-CN" sz="20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a:t>
              </a:r>
            </a:p>
          </p:txBody>
        </p:sp>
        <p:sp>
          <p:nvSpPr>
            <p:cNvPr id="34" name="文本框 33"/>
            <p:cNvSpPr txBox="1"/>
            <p:nvPr/>
          </p:nvSpPr>
          <p:spPr>
            <a:xfrm>
              <a:off x="4635" y="2732"/>
              <a:ext cx="2688" cy="628"/>
            </a:xfrm>
            <a:prstGeom prst="rect">
              <a:avLst/>
            </a:prstGeom>
            <a:noFill/>
          </p:spPr>
          <p:txBody>
            <a:bodyPr wrap="none" rtlCol="0" anchor="t">
              <a:spAutoFit/>
            </a:bodyPr>
            <a:lstStyle/>
            <a:p>
              <a:pPr algn="ctr"/>
              <a:r>
                <a:rPr lang="zh-CN" altLang="en-US" sz="2000">
                  <a:solidFill>
                    <a:srgbClr val="FECC99"/>
                  </a:solidFill>
                  <a:latin typeface="方正北魏楷书繁体" panose="03000509000000000000" charset="-122"/>
                  <a:ea typeface="方正北魏楷书繁体" panose="03000509000000000000" charset="-122"/>
                  <a:sym typeface="+mn-ea"/>
                </a:rPr>
                <a:t>在此输入内容</a:t>
              </a:r>
            </a:p>
          </p:txBody>
        </p:sp>
      </p:grpSp>
      <p:sp>
        <p:nvSpPr>
          <p:cNvPr id="19" name="文本框 18"/>
          <p:cNvSpPr txBox="1"/>
          <p:nvPr/>
        </p:nvSpPr>
        <p:spPr>
          <a:xfrm>
            <a:off x="4537710" y="5873115"/>
            <a:ext cx="3636010" cy="460375"/>
          </a:xfrm>
          <a:prstGeom prst="rect">
            <a:avLst/>
          </a:prstGeom>
          <a:noFill/>
        </p:spPr>
        <p:txBody>
          <a:bodyPr wrap="square" rtlCol="0" anchor="t">
            <a:spAutoFit/>
          </a:bodyPr>
          <a:lstStyle/>
          <a:p>
            <a:r>
              <a:rPr lang="zh-CN" altLang="en-US"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第</a:t>
            </a:r>
            <a:r>
              <a:rPr lang="en-US" altLang="zh-CN"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3</a:t>
            </a:r>
            <a:r>
              <a:rPr lang="zh-CN" altLang="en-US"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章はここから始まる</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3" name="矩形 2"/>
          <p:cNvSpPr/>
          <p:nvPr/>
        </p:nvSpPr>
        <p:spPr>
          <a:xfrm>
            <a:off x="1247775" y="857250"/>
            <a:ext cx="9695815" cy="5142865"/>
          </a:xfrm>
          <a:prstGeom prst="rect">
            <a:avLst/>
          </a:prstGeom>
          <a:solidFill>
            <a:srgbClr val="FECC99">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015365" y="618490"/>
            <a:ext cx="10161270" cy="5619750"/>
          </a:xfrm>
          <a:prstGeom prst="rect">
            <a:avLst/>
          </a:prstGeom>
          <a:noFill/>
          <a:ln>
            <a:solidFill>
              <a:schemeClr val="bg1">
                <a:lumMod val="95000"/>
              </a:schemeClr>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稻壳儿搜索【幻雨工作室】_5">
            <a:extLst>
              <a:ext uri="{FF2B5EF4-FFF2-40B4-BE49-F238E27FC236}">
                <a16:creationId xmlns:a16="http://schemas.microsoft.com/office/drawing/2014/main" id="{DEE32DFA-03E3-4AE7-ACDB-C0F2DB4BA224}"/>
              </a:ext>
            </a:extLst>
          </p:cNvPr>
          <p:cNvSpPr/>
          <p:nvPr/>
        </p:nvSpPr>
        <p:spPr>
          <a:xfrm>
            <a:off x="4222022" y="2107158"/>
            <a:ext cx="3441700" cy="3441700"/>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稻壳儿搜索【幻雨工作室】_6">
            <a:extLst>
              <a:ext uri="{FF2B5EF4-FFF2-40B4-BE49-F238E27FC236}">
                <a16:creationId xmlns:a16="http://schemas.microsoft.com/office/drawing/2014/main" id="{F84C37A4-C232-41E9-B6A4-70D40DD457FF}"/>
              </a:ext>
            </a:extLst>
          </p:cNvPr>
          <p:cNvSpPr/>
          <p:nvPr/>
        </p:nvSpPr>
        <p:spPr>
          <a:xfrm>
            <a:off x="6787422" y="2347416"/>
            <a:ext cx="939800" cy="939800"/>
          </a:xfrm>
          <a:prstGeom prst="ellipse">
            <a:avLst/>
          </a:prstGeom>
          <a:solidFill>
            <a:srgbClr val="20386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pPr algn="ctr"/>
            <a:endParaRPr lang="zh-CN" altLang="en-US"/>
          </a:p>
        </p:txBody>
      </p:sp>
      <p:sp>
        <p:nvSpPr>
          <p:cNvPr id="42" name="稻壳儿搜索【幻雨工作室】_7">
            <a:extLst>
              <a:ext uri="{FF2B5EF4-FFF2-40B4-BE49-F238E27FC236}">
                <a16:creationId xmlns:a16="http://schemas.microsoft.com/office/drawing/2014/main" id="{550F9E4D-C6E1-4861-9DCA-6F495D7F2CA7}"/>
              </a:ext>
            </a:extLst>
          </p:cNvPr>
          <p:cNvSpPr/>
          <p:nvPr/>
        </p:nvSpPr>
        <p:spPr>
          <a:xfrm>
            <a:off x="6723922" y="4430216"/>
            <a:ext cx="939800" cy="939800"/>
          </a:xfrm>
          <a:prstGeom prst="ellipse">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pPr algn="ctr"/>
            <a:endParaRPr lang="zh-CN" altLang="en-US"/>
          </a:p>
        </p:txBody>
      </p:sp>
      <p:sp>
        <p:nvSpPr>
          <p:cNvPr id="43" name="稻壳儿搜索【幻雨工作室】_8">
            <a:extLst>
              <a:ext uri="{FF2B5EF4-FFF2-40B4-BE49-F238E27FC236}">
                <a16:creationId xmlns:a16="http://schemas.microsoft.com/office/drawing/2014/main" id="{0599A432-1D94-47F8-9FAE-A448E4440940}"/>
              </a:ext>
            </a:extLst>
          </p:cNvPr>
          <p:cNvSpPr/>
          <p:nvPr/>
        </p:nvSpPr>
        <p:spPr>
          <a:xfrm>
            <a:off x="4050572" y="2347416"/>
            <a:ext cx="939800" cy="939800"/>
          </a:xfrm>
          <a:prstGeom prst="ellipse">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pPr algn="ctr"/>
            <a:endParaRPr lang="zh-CN" altLang="en-US"/>
          </a:p>
        </p:txBody>
      </p:sp>
      <p:sp>
        <p:nvSpPr>
          <p:cNvPr id="44" name="稻壳儿搜索【幻雨工作室】_9">
            <a:extLst>
              <a:ext uri="{FF2B5EF4-FFF2-40B4-BE49-F238E27FC236}">
                <a16:creationId xmlns:a16="http://schemas.microsoft.com/office/drawing/2014/main" id="{A5FCB015-A6B9-46EC-A1F8-8AA388ED1318}"/>
              </a:ext>
            </a:extLst>
          </p:cNvPr>
          <p:cNvSpPr/>
          <p:nvPr/>
        </p:nvSpPr>
        <p:spPr>
          <a:xfrm>
            <a:off x="4050572" y="4430216"/>
            <a:ext cx="939800" cy="939800"/>
          </a:xfrm>
          <a:prstGeom prst="ellipse">
            <a:avLst/>
          </a:prstGeom>
          <a:solidFill>
            <a:srgbClr val="20386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pPr algn="ctr"/>
            <a:endParaRPr lang="zh-CN" altLang="en-US"/>
          </a:p>
        </p:txBody>
      </p:sp>
      <p:sp>
        <p:nvSpPr>
          <p:cNvPr id="45" name="稻壳儿搜索【幻雨工作室】_10">
            <a:extLst>
              <a:ext uri="{FF2B5EF4-FFF2-40B4-BE49-F238E27FC236}">
                <a16:creationId xmlns:a16="http://schemas.microsoft.com/office/drawing/2014/main" id="{F100AC83-A57E-4CA5-AF71-90EDFE7DC71F}"/>
              </a:ext>
            </a:extLst>
          </p:cNvPr>
          <p:cNvSpPr/>
          <p:nvPr/>
        </p:nvSpPr>
        <p:spPr>
          <a:xfrm>
            <a:off x="5340664" y="3225800"/>
            <a:ext cx="1204416" cy="1204416"/>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稻壳儿搜索【幻雨工作室】_11">
            <a:extLst>
              <a:ext uri="{FF2B5EF4-FFF2-40B4-BE49-F238E27FC236}">
                <a16:creationId xmlns:a16="http://schemas.microsoft.com/office/drawing/2014/main" id="{42D1BF18-CB48-4921-8E1D-D964F921E685}"/>
              </a:ext>
            </a:extLst>
          </p:cNvPr>
          <p:cNvGrpSpPr/>
          <p:nvPr/>
        </p:nvGrpSpPr>
        <p:grpSpPr>
          <a:xfrm>
            <a:off x="5727766" y="3475700"/>
            <a:ext cx="430212" cy="704616"/>
            <a:chOff x="6427788" y="5110163"/>
            <a:chExt cx="293688" cy="481012"/>
          </a:xfrm>
          <a:solidFill>
            <a:schemeClr val="bg1"/>
          </a:solidFill>
        </p:grpSpPr>
        <p:sp>
          <p:nvSpPr>
            <p:cNvPr id="47" name="Freeform 55">
              <a:extLst>
                <a:ext uri="{FF2B5EF4-FFF2-40B4-BE49-F238E27FC236}">
                  <a16:creationId xmlns:a16="http://schemas.microsoft.com/office/drawing/2014/main" id="{25659588-CDEB-43E2-813C-B153AF5AA304}"/>
                </a:ext>
              </a:extLst>
            </p:cNvPr>
            <p:cNvSpPr>
              <a:spLocks noEditPoints="1"/>
            </p:cNvSpPr>
            <p:nvPr/>
          </p:nvSpPr>
          <p:spPr bwMode="auto">
            <a:xfrm>
              <a:off x="6484938" y="5110163"/>
              <a:ext cx="179388" cy="319088"/>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8" name="Freeform 56">
              <a:extLst>
                <a:ext uri="{FF2B5EF4-FFF2-40B4-BE49-F238E27FC236}">
                  <a16:creationId xmlns:a16="http://schemas.microsoft.com/office/drawing/2014/main" id="{CA6017F4-9E13-407A-95E7-D282E97F3C9F}"/>
                </a:ext>
              </a:extLst>
            </p:cNvPr>
            <p:cNvSpPr/>
            <p:nvPr/>
          </p:nvSpPr>
          <p:spPr bwMode="auto">
            <a:xfrm>
              <a:off x="6427788" y="5327650"/>
              <a:ext cx="293688" cy="263525"/>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grpSp>
      <p:grpSp>
        <p:nvGrpSpPr>
          <p:cNvPr id="49" name="稻壳儿搜索【幻雨工作室】_12">
            <a:extLst>
              <a:ext uri="{FF2B5EF4-FFF2-40B4-BE49-F238E27FC236}">
                <a16:creationId xmlns:a16="http://schemas.microsoft.com/office/drawing/2014/main" id="{01B9B20E-D241-49B9-821B-1C849FA0970C}"/>
              </a:ext>
            </a:extLst>
          </p:cNvPr>
          <p:cNvGrpSpPr/>
          <p:nvPr/>
        </p:nvGrpSpPr>
        <p:grpSpPr>
          <a:xfrm>
            <a:off x="4280760" y="2648247"/>
            <a:ext cx="479425" cy="338138"/>
            <a:chOff x="5373688" y="4219575"/>
            <a:chExt cx="479425" cy="338138"/>
          </a:xfrm>
          <a:solidFill>
            <a:schemeClr val="bg1"/>
          </a:solidFill>
        </p:grpSpPr>
        <p:sp>
          <p:nvSpPr>
            <p:cNvPr id="50" name="Freeform 75">
              <a:extLst>
                <a:ext uri="{FF2B5EF4-FFF2-40B4-BE49-F238E27FC236}">
                  <a16:creationId xmlns:a16="http://schemas.microsoft.com/office/drawing/2014/main" id="{32B79927-4C4A-419C-B276-6856F14A7574}"/>
                </a:ext>
              </a:extLst>
            </p:cNvPr>
            <p:cNvSpPr>
              <a:spLocks noEditPoints="1"/>
            </p:cNvSpPr>
            <p:nvPr/>
          </p:nvSpPr>
          <p:spPr bwMode="auto">
            <a:xfrm>
              <a:off x="5373688" y="4219575"/>
              <a:ext cx="479425" cy="338138"/>
            </a:xfrm>
            <a:custGeom>
              <a:avLst/>
              <a:gdLst>
                <a:gd name="T0" fmla="*/ 122 w 128"/>
                <a:gd name="T1" fmla="*/ 37 h 90"/>
                <a:gd name="T2" fmla="*/ 109 w 128"/>
                <a:gd name="T3" fmla="*/ 26 h 90"/>
                <a:gd name="T4" fmla="*/ 109 w 128"/>
                <a:gd name="T5" fmla="*/ 26 h 90"/>
                <a:gd name="T6" fmla="*/ 109 w 128"/>
                <a:gd name="T7" fmla="*/ 25 h 90"/>
                <a:gd name="T8" fmla="*/ 96 w 128"/>
                <a:gd name="T9" fmla="*/ 8 h 90"/>
                <a:gd name="T10" fmla="*/ 74 w 128"/>
                <a:gd name="T11" fmla="*/ 0 h 90"/>
                <a:gd name="T12" fmla="*/ 47 w 128"/>
                <a:gd name="T13" fmla="*/ 13 h 90"/>
                <a:gd name="T14" fmla="*/ 46 w 128"/>
                <a:gd name="T15" fmla="*/ 14 h 90"/>
                <a:gd name="T16" fmla="*/ 45 w 128"/>
                <a:gd name="T17" fmla="*/ 14 h 90"/>
                <a:gd name="T18" fmla="*/ 35 w 128"/>
                <a:gd name="T19" fmla="*/ 11 h 90"/>
                <a:gd name="T20" fmla="*/ 15 w 128"/>
                <a:gd name="T21" fmla="*/ 32 h 90"/>
                <a:gd name="T22" fmla="*/ 15 w 128"/>
                <a:gd name="T23" fmla="*/ 34 h 90"/>
                <a:gd name="T24" fmla="*/ 15 w 128"/>
                <a:gd name="T25" fmla="*/ 35 h 90"/>
                <a:gd name="T26" fmla="*/ 14 w 128"/>
                <a:gd name="T27" fmla="*/ 36 h 90"/>
                <a:gd name="T28" fmla="*/ 0 w 128"/>
                <a:gd name="T29" fmla="*/ 61 h 90"/>
                <a:gd name="T30" fmla="*/ 28 w 128"/>
                <a:gd name="T31" fmla="*/ 90 h 90"/>
                <a:gd name="T32" fmla="*/ 95 w 128"/>
                <a:gd name="T33" fmla="*/ 90 h 90"/>
                <a:gd name="T34" fmla="*/ 118 w 128"/>
                <a:gd name="T35" fmla="*/ 80 h 90"/>
                <a:gd name="T36" fmla="*/ 128 w 128"/>
                <a:gd name="T37" fmla="*/ 56 h 90"/>
                <a:gd name="T38" fmla="*/ 122 w 128"/>
                <a:gd name="T39" fmla="*/ 37 h 90"/>
                <a:gd name="T40" fmla="*/ 95 w 128"/>
                <a:gd name="T41" fmla="*/ 85 h 90"/>
                <a:gd name="T42" fmla="*/ 28 w 128"/>
                <a:gd name="T43" fmla="*/ 85 h 90"/>
                <a:gd name="T44" fmla="*/ 5 w 128"/>
                <a:gd name="T45" fmla="*/ 61 h 90"/>
                <a:gd name="T46" fmla="*/ 19 w 128"/>
                <a:gd name="T47" fmla="*/ 39 h 90"/>
                <a:gd name="T48" fmla="*/ 20 w 128"/>
                <a:gd name="T49" fmla="*/ 38 h 90"/>
                <a:gd name="T50" fmla="*/ 20 w 128"/>
                <a:gd name="T51" fmla="*/ 36 h 90"/>
                <a:gd name="T52" fmla="*/ 19 w 128"/>
                <a:gd name="T53" fmla="*/ 32 h 90"/>
                <a:gd name="T54" fmla="*/ 35 w 128"/>
                <a:gd name="T55" fmla="*/ 16 h 90"/>
                <a:gd name="T56" fmla="*/ 45 w 128"/>
                <a:gd name="T57" fmla="*/ 19 h 90"/>
                <a:gd name="T58" fmla="*/ 47 w 128"/>
                <a:gd name="T59" fmla="*/ 21 h 90"/>
                <a:gd name="T60" fmla="*/ 48 w 128"/>
                <a:gd name="T61" fmla="*/ 19 h 90"/>
                <a:gd name="T62" fmla="*/ 74 w 128"/>
                <a:gd name="T63" fmla="*/ 5 h 90"/>
                <a:gd name="T64" fmla="*/ 93 w 128"/>
                <a:gd name="T65" fmla="*/ 11 h 90"/>
                <a:gd name="T66" fmla="*/ 105 w 128"/>
                <a:gd name="T67" fmla="*/ 28 h 90"/>
                <a:gd name="T68" fmla="*/ 105 w 128"/>
                <a:gd name="T69" fmla="*/ 29 h 90"/>
                <a:gd name="T70" fmla="*/ 106 w 128"/>
                <a:gd name="T71" fmla="*/ 29 h 90"/>
                <a:gd name="T72" fmla="*/ 123 w 128"/>
                <a:gd name="T73" fmla="*/ 56 h 90"/>
                <a:gd name="T74" fmla="*/ 95 w 128"/>
                <a:gd name="T7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90">
                  <a:moveTo>
                    <a:pt x="122" y="37"/>
                  </a:moveTo>
                  <a:cubicBezTo>
                    <a:pt x="119" y="32"/>
                    <a:pt x="115" y="28"/>
                    <a:pt x="109" y="26"/>
                  </a:cubicBezTo>
                  <a:cubicBezTo>
                    <a:pt x="109" y="26"/>
                    <a:pt x="109" y="26"/>
                    <a:pt x="109" y="26"/>
                  </a:cubicBezTo>
                  <a:cubicBezTo>
                    <a:pt x="109" y="25"/>
                    <a:pt x="109" y="25"/>
                    <a:pt x="109" y="25"/>
                  </a:cubicBezTo>
                  <a:cubicBezTo>
                    <a:pt x="106" y="18"/>
                    <a:pt x="102" y="12"/>
                    <a:pt x="96" y="8"/>
                  </a:cubicBezTo>
                  <a:cubicBezTo>
                    <a:pt x="90" y="3"/>
                    <a:pt x="82" y="0"/>
                    <a:pt x="74" y="0"/>
                  </a:cubicBezTo>
                  <a:cubicBezTo>
                    <a:pt x="64" y="0"/>
                    <a:pt x="54" y="5"/>
                    <a:pt x="47" y="13"/>
                  </a:cubicBezTo>
                  <a:cubicBezTo>
                    <a:pt x="46" y="14"/>
                    <a:pt x="46" y="14"/>
                    <a:pt x="46" y="14"/>
                  </a:cubicBezTo>
                  <a:cubicBezTo>
                    <a:pt x="45" y="14"/>
                    <a:pt x="45" y="14"/>
                    <a:pt x="45" y="14"/>
                  </a:cubicBezTo>
                  <a:cubicBezTo>
                    <a:pt x="42" y="12"/>
                    <a:pt x="39" y="11"/>
                    <a:pt x="35" y="11"/>
                  </a:cubicBezTo>
                  <a:cubicBezTo>
                    <a:pt x="24" y="11"/>
                    <a:pt x="15" y="20"/>
                    <a:pt x="15" y="32"/>
                  </a:cubicBezTo>
                  <a:cubicBezTo>
                    <a:pt x="15" y="33"/>
                    <a:pt x="15" y="33"/>
                    <a:pt x="15" y="34"/>
                  </a:cubicBezTo>
                  <a:cubicBezTo>
                    <a:pt x="15" y="35"/>
                    <a:pt x="15" y="35"/>
                    <a:pt x="15" y="35"/>
                  </a:cubicBezTo>
                  <a:cubicBezTo>
                    <a:pt x="14" y="36"/>
                    <a:pt x="14" y="36"/>
                    <a:pt x="14" y="36"/>
                  </a:cubicBezTo>
                  <a:cubicBezTo>
                    <a:pt x="5" y="41"/>
                    <a:pt x="0" y="51"/>
                    <a:pt x="0" y="61"/>
                  </a:cubicBezTo>
                  <a:cubicBezTo>
                    <a:pt x="0" y="77"/>
                    <a:pt x="13" y="90"/>
                    <a:pt x="28" y="90"/>
                  </a:cubicBezTo>
                  <a:cubicBezTo>
                    <a:pt x="95" y="90"/>
                    <a:pt x="95" y="90"/>
                    <a:pt x="95" y="90"/>
                  </a:cubicBezTo>
                  <a:cubicBezTo>
                    <a:pt x="104" y="90"/>
                    <a:pt x="112" y="86"/>
                    <a:pt x="118" y="80"/>
                  </a:cubicBezTo>
                  <a:cubicBezTo>
                    <a:pt x="125" y="74"/>
                    <a:pt x="128" y="65"/>
                    <a:pt x="128" y="56"/>
                  </a:cubicBezTo>
                  <a:cubicBezTo>
                    <a:pt x="128" y="49"/>
                    <a:pt x="126" y="43"/>
                    <a:pt x="122" y="37"/>
                  </a:cubicBezTo>
                  <a:close/>
                  <a:moveTo>
                    <a:pt x="95" y="85"/>
                  </a:moveTo>
                  <a:cubicBezTo>
                    <a:pt x="28" y="85"/>
                    <a:pt x="28" y="85"/>
                    <a:pt x="28" y="85"/>
                  </a:cubicBezTo>
                  <a:cubicBezTo>
                    <a:pt x="15" y="85"/>
                    <a:pt x="5" y="74"/>
                    <a:pt x="5" y="61"/>
                  </a:cubicBezTo>
                  <a:cubicBezTo>
                    <a:pt x="5" y="51"/>
                    <a:pt x="10" y="43"/>
                    <a:pt x="19" y="39"/>
                  </a:cubicBezTo>
                  <a:cubicBezTo>
                    <a:pt x="20" y="38"/>
                    <a:pt x="20" y="38"/>
                    <a:pt x="20" y="38"/>
                  </a:cubicBezTo>
                  <a:cubicBezTo>
                    <a:pt x="20" y="36"/>
                    <a:pt x="20" y="36"/>
                    <a:pt x="20" y="36"/>
                  </a:cubicBezTo>
                  <a:cubicBezTo>
                    <a:pt x="20" y="35"/>
                    <a:pt x="19" y="33"/>
                    <a:pt x="19" y="32"/>
                  </a:cubicBezTo>
                  <a:cubicBezTo>
                    <a:pt x="19" y="23"/>
                    <a:pt x="26" y="16"/>
                    <a:pt x="35" y="16"/>
                  </a:cubicBezTo>
                  <a:cubicBezTo>
                    <a:pt x="39" y="16"/>
                    <a:pt x="42" y="17"/>
                    <a:pt x="45" y="19"/>
                  </a:cubicBezTo>
                  <a:cubicBezTo>
                    <a:pt x="47" y="21"/>
                    <a:pt x="47" y="21"/>
                    <a:pt x="47" y="21"/>
                  </a:cubicBezTo>
                  <a:cubicBezTo>
                    <a:pt x="48" y="19"/>
                    <a:pt x="48" y="19"/>
                    <a:pt x="48" y="19"/>
                  </a:cubicBezTo>
                  <a:cubicBezTo>
                    <a:pt x="54" y="10"/>
                    <a:pt x="64" y="5"/>
                    <a:pt x="74" y="5"/>
                  </a:cubicBezTo>
                  <a:cubicBezTo>
                    <a:pt x="81" y="5"/>
                    <a:pt x="88" y="7"/>
                    <a:pt x="93" y="11"/>
                  </a:cubicBezTo>
                  <a:cubicBezTo>
                    <a:pt x="99" y="15"/>
                    <a:pt x="103" y="21"/>
                    <a:pt x="105" y="28"/>
                  </a:cubicBezTo>
                  <a:cubicBezTo>
                    <a:pt x="105" y="29"/>
                    <a:pt x="105" y="29"/>
                    <a:pt x="105" y="29"/>
                  </a:cubicBezTo>
                  <a:cubicBezTo>
                    <a:pt x="106" y="29"/>
                    <a:pt x="106" y="29"/>
                    <a:pt x="106" y="29"/>
                  </a:cubicBezTo>
                  <a:cubicBezTo>
                    <a:pt x="117" y="34"/>
                    <a:pt x="123" y="44"/>
                    <a:pt x="123" y="56"/>
                  </a:cubicBezTo>
                  <a:cubicBezTo>
                    <a:pt x="123" y="72"/>
                    <a:pt x="111" y="85"/>
                    <a:pt x="95"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76">
              <a:extLst>
                <a:ext uri="{FF2B5EF4-FFF2-40B4-BE49-F238E27FC236}">
                  <a16:creationId xmlns:a16="http://schemas.microsoft.com/office/drawing/2014/main" id="{6FB0238E-F68B-413B-8DA0-14DA5358F271}"/>
                </a:ext>
              </a:extLst>
            </p:cNvPr>
            <p:cNvSpPr/>
            <p:nvPr/>
          </p:nvSpPr>
          <p:spPr bwMode="auto">
            <a:xfrm>
              <a:off x="5516563" y="4337050"/>
              <a:ext cx="195263" cy="138113"/>
            </a:xfrm>
            <a:custGeom>
              <a:avLst/>
              <a:gdLst>
                <a:gd name="T0" fmla="*/ 48 w 52"/>
                <a:gd name="T1" fmla="*/ 1 h 37"/>
                <a:gd name="T2" fmla="*/ 18 w 52"/>
                <a:gd name="T3" fmla="*/ 31 h 37"/>
                <a:gd name="T4" fmla="*/ 4 w 52"/>
                <a:gd name="T5" fmla="*/ 17 h 37"/>
                <a:gd name="T6" fmla="*/ 2 w 52"/>
                <a:gd name="T7" fmla="*/ 16 h 37"/>
                <a:gd name="T8" fmla="*/ 1 w 52"/>
                <a:gd name="T9" fmla="*/ 17 h 37"/>
                <a:gd name="T10" fmla="*/ 0 w 52"/>
                <a:gd name="T11" fmla="*/ 19 h 37"/>
                <a:gd name="T12" fmla="*/ 1 w 52"/>
                <a:gd name="T13" fmla="*/ 20 h 37"/>
                <a:gd name="T14" fmla="*/ 17 w 52"/>
                <a:gd name="T15" fmla="*/ 36 h 37"/>
                <a:gd name="T16" fmla="*/ 18 w 52"/>
                <a:gd name="T17" fmla="*/ 37 h 37"/>
                <a:gd name="T18" fmla="*/ 20 w 52"/>
                <a:gd name="T19" fmla="*/ 36 h 37"/>
                <a:gd name="T20" fmla="*/ 51 w 52"/>
                <a:gd name="T21" fmla="*/ 5 h 37"/>
                <a:gd name="T22" fmla="*/ 51 w 52"/>
                <a:gd name="T23" fmla="*/ 1 h 37"/>
                <a:gd name="T24" fmla="*/ 48 w 52"/>
                <a:gd name="T25"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37">
                  <a:moveTo>
                    <a:pt x="48" y="1"/>
                  </a:moveTo>
                  <a:cubicBezTo>
                    <a:pt x="18" y="31"/>
                    <a:pt x="18" y="31"/>
                    <a:pt x="18" y="31"/>
                  </a:cubicBezTo>
                  <a:cubicBezTo>
                    <a:pt x="4" y="17"/>
                    <a:pt x="4" y="17"/>
                    <a:pt x="4" y="17"/>
                  </a:cubicBezTo>
                  <a:cubicBezTo>
                    <a:pt x="4" y="17"/>
                    <a:pt x="3" y="16"/>
                    <a:pt x="2" y="16"/>
                  </a:cubicBezTo>
                  <a:cubicBezTo>
                    <a:pt x="2" y="16"/>
                    <a:pt x="1" y="17"/>
                    <a:pt x="1" y="17"/>
                  </a:cubicBezTo>
                  <a:cubicBezTo>
                    <a:pt x="0" y="17"/>
                    <a:pt x="0" y="18"/>
                    <a:pt x="0" y="19"/>
                  </a:cubicBezTo>
                  <a:cubicBezTo>
                    <a:pt x="0" y="19"/>
                    <a:pt x="0" y="20"/>
                    <a:pt x="1" y="20"/>
                  </a:cubicBezTo>
                  <a:cubicBezTo>
                    <a:pt x="17" y="36"/>
                    <a:pt x="17" y="36"/>
                    <a:pt x="17" y="36"/>
                  </a:cubicBezTo>
                  <a:cubicBezTo>
                    <a:pt x="17" y="36"/>
                    <a:pt x="18" y="37"/>
                    <a:pt x="18" y="37"/>
                  </a:cubicBezTo>
                  <a:cubicBezTo>
                    <a:pt x="19" y="37"/>
                    <a:pt x="19" y="36"/>
                    <a:pt x="20" y="36"/>
                  </a:cubicBezTo>
                  <a:cubicBezTo>
                    <a:pt x="51" y="5"/>
                    <a:pt x="51" y="5"/>
                    <a:pt x="51" y="5"/>
                  </a:cubicBezTo>
                  <a:cubicBezTo>
                    <a:pt x="52" y="4"/>
                    <a:pt x="52" y="2"/>
                    <a:pt x="51" y="1"/>
                  </a:cubicBezTo>
                  <a:cubicBezTo>
                    <a:pt x="50" y="0"/>
                    <a:pt x="49" y="0"/>
                    <a:pt x="4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2" name="稻壳儿搜索【幻雨工作室】_13">
            <a:extLst>
              <a:ext uri="{FF2B5EF4-FFF2-40B4-BE49-F238E27FC236}">
                <a16:creationId xmlns:a16="http://schemas.microsoft.com/office/drawing/2014/main" id="{69D9908C-57E0-4FD7-BF7D-DBD8330001FE}"/>
              </a:ext>
            </a:extLst>
          </p:cNvPr>
          <p:cNvGrpSpPr/>
          <p:nvPr/>
        </p:nvGrpSpPr>
        <p:grpSpPr>
          <a:xfrm>
            <a:off x="6953316" y="4659610"/>
            <a:ext cx="481013" cy="481013"/>
            <a:chOff x="2489200" y="6072188"/>
            <a:chExt cx="481013" cy="481013"/>
          </a:xfrm>
          <a:solidFill>
            <a:schemeClr val="bg1"/>
          </a:solidFill>
        </p:grpSpPr>
        <p:sp>
          <p:nvSpPr>
            <p:cNvPr id="53" name="Freeform 36">
              <a:extLst>
                <a:ext uri="{FF2B5EF4-FFF2-40B4-BE49-F238E27FC236}">
                  <a16:creationId xmlns:a16="http://schemas.microsoft.com/office/drawing/2014/main" id="{598E0513-05DE-4651-9AE3-4AE6AAF8CDFA}"/>
                </a:ext>
              </a:extLst>
            </p:cNvPr>
            <p:cNvSpPr>
              <a:spLocks noEditPoints="1"/>
            </p:cNvSpPr>
            <p:nvPr/>
          </p:nvSpPr>
          <p:spPr bwMode="auto">
            <a:xfrm>
              <a:off x="2601913" y="6289675"/>
              <a:ext cx="79375" cy="82550"/>
            </a:xfrm>
            <a:custGeom>
              <a:avLst/>
              <a:gdLst>
                <a:gd name="T0" fmla="*/ 10 w 21"/>
                <a:gd name="T1" fmla="*/ 22 h 22"/>
                <a:gd name="T2" fmla="*/ 21 w 21"/>
                <a:gd name="T3" fmla="*/ 11 h 22"/>
                <a:gd name="T4" fmla="*/ 10 w 21"/>
                <a:gd name="T5" fmla="*/ 0 h 22"/>
                <a:gd name="T6" fmla="*/ 0 w 21"/>
                <a:gd name="T7" fmla="*/ 11 h 22"/>
                <a:gd name="T8" fmla="*/ 10 w 21"/>
                <a:gd name="T9" fmla="*/ 22 h 22"/>
                <a:gd name="T10" fmla="*/ 10 w 21"/>
                <a:gd name="T11" fmla="*/ 5 h 22"/>
                <a:gd name="T12" fmla="*/ 16 w 21"/>
                <a:gd name="T13" fmla="*/ 11 h 22"/>
                <a:gd name="T14" fmla="*/ 10 w 21"/>
                <a:gd name="T15" fmla="*/ 17 h 22"/>
                <a:gd name="T16" fmla="*/ 4 w 21"/>
                <a:gd name="T17" fmla="*/ 11 h 22"/>
                <a:gd name="T18" fmla="*/ 10 w 21"/>
                <a:gd name="T19"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10" y="22"/>
                  </a:moveTo>
                  <a:cubicBezTo>
                    <a:pt x="16" y="22"/>
                    <a:pt x="21" y="17"/>
                    <a:pt x="21" y="11"/>
                  </a:cubicBezTo>
                  <a:cubicBezTo>
                    <a:pt x="21" y="5"/>
                    <a:pt x="16" y="0"/>
                    <a:pt x="10" y="0"/>
                  </a:cubicBezTo>
                  <a:cubicBezTo>
                    <a:pt x="4" y="0"/>
                    <a:pt x="0" y="5"/>
                    <a:pt x="0" y="11"/>
                  </a:cubicBezTo>
                  <a:cubicBezTo>
                    <a:pt x="0" y="17"/>
                    <a:pt x="4" y="22"/>
                    <a:pt x="10" y="22"/>
                  </a:cubicBezTo>
                  <a:close/>
                  <a:moveTo>
                    <a:pt x="10" y="5"/>
                  </a:moveTo>
                  <a:cubicBezTo>
                    <a:pt x="14" y="5"/>
                    <a:pt x="16" y="8"/>
                    <a:pt x="16" y="11"/>
                  </a:cubicBezTo>
                  <a:cubicBezTo>
                    <a:pt x="16" y="14"/>
                    <a:pt x="14" y="17"/>
                    <a:pt x="10" y="17"/>
                  </a:cubicBezTo>
                  <a:cubicBezTo>
                    <a:pt x="7" y="17"/>
                    <a:pt x="4" y="14"/>
                    <a:pt x="4" y="11"/>
                  </a:cubicBezTo>
                  <a:cubicBezTo>
                    <a:pt x="4" y="8"/>
                    <a:pt x="7" y="5"/>
                    <a:pt x="1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37">
              <a:extLst>
                <a:ext uri="{FF2B5EF4-FFF2-40B4-BE49-F238E27FC236}">
                  <a16:creationId xmlns:a16="http://schemas.microsoft.com/office/drawing/2014/main" id="{8C28AAC1-E9FB-489F-A508-CDE59FF27D6F}"/>
                </a:ext>
              </a:extLst>
            </p:cNvPr>
            <p:cNvSpPr>
              <a:spLocks noEditPoints="1"/>
            </p:cNvSpPr>
            <p:nvPr/>
          </p:nvSpPr>
          <p:spPr bwMode="auto">
            <a:xfrm>
              <a:off x="2625725" y="6345238"/>
              <a:ext cx="288925" cy="150813"/>
            </a:xfrm>
            <a:custGeom>
              <a:avLst/>
              <a:gdLst>
                <a:gd name="T0" fmla="*/ 0 w 77"/>
                <a:gd name="T1" fmla="*/ 38 h 40"/>
                <a:gd name="T2" fmla="*/ 2 w 77"/>
                <a:gd name="T3" fmla="*/ 40 h 40"/>
                <a:gd name="T4" fmla="*/ 75 w 77"/>
                <a:gd name="T5" fmla="*/ 40 h 40"/>
                <a:gd name="T6" fmla="*/ 77 w 77"/>
                <a:gd name="T7" fmla="*/ 38 h 40"/>
                <a:gd name="T8" fmla="*/ 77 w 77"/>
                <a:gd name="T9" fmla="*/ 37 h 40"/>
                <a:gd name="T10" fmla="*/ 76 w 77"/>
                <a:gd name="T11" fmla="*/ 36 h 40"/>
                <a:gd name="T12" fmla="*/ 76 w 77"/>
                <a:gd name="T13" fmla="*/ 36 h 40"/>
                <a:gd name="T14" fmla="*/ 48 w 77"/>
                <a:gd name="T15" fmla="*/ 1 h 40"/>
                <a:gd name="T16" fmla="*/ 45 w 77"/>
                <a:gd name="T17" fmla="*/ 1 h 40"/>
                <a:gd name="T18" fmla="*/ 30 w 77"/>
                <a:gd name="T19" fmla="*/ 20 h 40"/>
                <a:gd name="T20" fmla="*/ 24 w 77"/>
                <a:gd name="T21" fmla="*/ 12 h 40"/>
                <a:gd name="T22" fmla="*/ 22 w 77"/>
                <a:gd name="T23" fmla="*/ 11 h 40"/>
                <a:gd name="T24" fmla="*/ 21 w 77"/>
                <a:gd name="T25" fmla="*/ 12 h 40"/>
                <a:gd name="T26" fmla="*/ 1 w 77"/>
                <a:gd name="T27" fmla="*/ 37 h 40"/>
                <a:gd name="T28" fmla="*/ 0 w 77"/>
                <a:gd name="T29" fmla="*/ 38 h 40"/>
                <a:gd name="T30" fmla="*/ 22 w 77"/>
                <a:gd name="T31" fmla="*/ 17 h 40"/>
                <a:gd name="T32" fmla="*/ 30 w 77"/>
                <a:gd name="T33" fmla="*/ 27 h 40"/>
                <a:gd name="T34" fmla="*/ 47 w 77"/>
                <a:gd name="T35" fmla="*/ 6 h 40"/>
                <a:gd name="T36" fmla="*/ 70 w 77"/>
                <a:gd name="T37" fmla="*/ 36 h 40"/>
                <a:gd name="T38" fmla="*/ 8 w 77"/>
                <a:gd name="T39" fmla="*/ 36 h 40"/>
                <a:gd name="T40" fmla="*/ 22 w 77"/>
                <a:gd name="T41"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 h="40">
                  <a:moveTo>
                    <a:pt x="0" y="38"/>
                  </a:moveTo>
                  <a:cubicBezTo>
                    <a:pt x="0" y="39"/>
                    <a:pt x="1" y="40"/>
                    <a:pt x="2" y="40"/>
                  </a:cubicBezTo>
                  <a:cubicBezTo>
                    <a:pt x="75" y="40"/>
                    <a:pt x="75" y="40"/>
                    <a:pt x="75" y="40"/>
                  </a:cubicBezTo>
                  <a:cubicBezTo>
                    <a:pt x="76" y="40"/>
                    <a:pt x="77" y="39"/>
                    <a:pt x="77" y="38"/>
                  </a:cubicBezTo>
                  <a:cubicBezTo>
                    <a:pt x="77" y="38"/>
                    <a:pt x="77" y="37"/>
                    <a:pt x="77" y="37"/>
                  </a:cubicBezTo>
                  <a:cubicBezTo>
                    <a:pt x="76" y="36"/>
                    <a:pt x="76" y="36"/>
                    <a:pt x="76" y="36"/>
                  </a:cubicBezTo>
                  <a:cubicBezTo>
                    <a:pt x="76" y="36"/>
                    <a:pt x="76" y="36"/>
                    <a:pt x="76" y="36"/>
                  </a:cubicBezTo>
                  <a:cubicBezTo>
                    <a:pt x="48" y="1"/>
                    <a:pt x="48" y="1"/>
                    <a:pt x="48" y="1"/>
                  </a:cubicBezTo>
                  <a:cubicBezTo>
                    <a:pt x="47" y="0"/>
                    <a:pt x="46" y="0"/>
                    <a:pt x="45" y="1"/>
                  </a:cubicBezTo>
                  <a:cubicBezTo>
                    <a:pt x="30" y="20"/>
                    <a:pt x="30" y="20"/>
                    <a:pt x="30" y="20"/>
                  </a:cubicBezTo>
                  <a:cubicBezTo>
                    <a:pt x="24" y="12"/>
                    <a:pt x="24" y="12"/>
                    <a:pt x="24" y="12"/>
                  </a:cubicBezTo>
                  <a:cubicBezTo>
                    <a:pt x="24" y="11"/>
                    <a:pt x="23" y="11"/>
                    <a:pt x="22" y="11"/>
                  </a:cubicBezTo>
                  <a:cubicBezTo>
                    <a:pt x="22" y="11"/>
                    <a:pt x="21" y="11"/>
                    <a:pt x="21" y="12"/>
                  </a:cubicBezTo>
                  <a:cubicBezTo>
                    <a:pt x="1" y="37"/>
                    <a:pt x="1" y="37"/>
                    <a:pt x="1" y="37"/>
                  </a:cubicBezTo>
                  <a:cubicBezTo>
                    <a:pt x="0" y="37"/>
                    <a:pt x="0" y="38"/>
                    <a:pt x="0" y="38"/>
                  </a:cubicBezTo>
                  <a:close/>
                  <a:moveTo>
                    <a:pt x="22" y="17"/>
                  </a:moveTo>
                  <a:cubicBezTo>
                    <a:pt x="30" y="27"/>
                    <a:pt x="30" y="27"/>
                    <a:pt x="30" y="27"/>
                  </a:cubicBezTo>
                  <a:cubicBezTo>
                    <a:pt x="47" y="6"/>
                    <a:pt x="47" y="6"/>
                    <a:pt x="47" y="6"/>
                  </a:cubicBezTo>
                  <a:cubicBezTo>
                    <a:pt x="70" y="36"/>
                    <a:pt x="70" y="36"/>
                    <a:pt x="70" y="36"/>
                  </a:cubicBezTo>
                  <a:cubicBezTo>
                    <a:pt x="8" y="36"/>
                    <a:pt x="8" y="36"/>
                    <a:pt x="8" y="36"/>
                  </a:cubicBezTo>
                  <a:lnTo>
                    <a:pt x="22"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38">
              <a:extLst>
                <a:ext uri="{FF2B5EF4-FFF2-40B4-BE49-F238E27FC236}">
                  <a16:creationId xmlns:a16="http://schemas.microsoft.com/office/drawing/2014/main" id="{81DA0FA7-5ADD-4863-B737-A9B8F7730E2D}"/>
                </a:ext>
              </a:extLst>
            </p:cNvPr>
            <p:cNvSpPr>
              <a:spLocks noEditPoints="1"/>
            </p:cNvSpPr>
            <p:nvPr/>
          </p:nvSpPr>
          <p:spPr bwMode="auto">
            <a:xfrm>
              <a:off x="2489200" y="6072188"/>
              <a:ext cx="481013" cy="481013"/>
            </a:xfrm>
            <a:custGeom>
              <a:avLst/>
              <a:gdLst>
                <a:gd name="T0" fmla="*/ 122 w 128"/>
                <a:gd name="T1" fmla="*/ 44 h 128"/>
                <a:gd name="T2" fmla="*/ 121 w 128"/>
                <a:gd name="T3" fmla="*/ 44 h 128"/>
                <a:gd name="T4" fmla="*/ 107 w 128"/>
                <a:gd name="T5" fmla="*/ 4 h 128"/>
                <a:gd name="T6" fmla="*/ 101 w 128"/>
                <a:gd name="T7" fmla="*/ 0 h 128"/>
                <a:gd name="T8" fmla="*/ 99 w 128"/>
                <a:gd name="T9" fmla="*/ 0 h 128"/>
                <a:gd name="T10" fmla="*/ 4 w 128"/>
                <a:gd name="T11" fmla="*/ 35 h 128"/>
                <a:gd name="T12" fmla="*/ 1 w 128"/>
                <a:gd name="T13" fmla="*/ 38 h 128"/>
                <a:gd name="T14" fmla="*/ 0 w 128"/>
                <a:gd name="T15" fmla="*/ 43 h 128"/>
                <a:gd name="T16" fmla="*/ 15 w 128"/>
                <a:gd name="T17" fmla="*/ 83 h 128"/>
                <a:gd name="T18" fmla="*/ 15 w 128"/>
                <a:gd name="T19" fmla="*/ 122 h 128"/>
                <a:gd name="T20" fmla="*/ 21 w 128"/>
                <a:gd name="T21" fmla="*/ 128 h 128"/>
                <a:gd name="T22" fmla="*/ 122 w 128"/>
                <a:gd name="T23" fmla="*/ 128 h 128"/>
                <a:gd name="T24" fmla="*/ 128 w 128"/>
                <a:gd name="T25" fmla="*/ 122 h 128"/>
                <a:gd name="T26" fmla="*/ 128 w 128"/>
                <a:gd name="T27" fmla="*/ 50 h 128"/>
                <a:gd name="T28" fmla="*/ 122 w 128"/>
                <a:gd name="T29" fmla="*/ 44 h 128"/>
                <a:gd name="T30" fmla="*/ 15 w 128"/>
                <a:gd name="T31" fmla="*/ 50 h 128"/>
                <a:gd name="T32" fmla="*/ 15 w 128"/>
                <a:gd name="T33" fmla="*/ 69 h 128"/>
                <a:gd name="T34" fmla="*/ 4 w 128"/>
                <a:gd name="T35" fmla="*/ 40 h 128"/>
                <a:gd name="T36" fmla="*/ 102 w 128"/>
                <a:gd name="T37" fmla="*/ 4 h 128"/>
                <a:gd name="T38" fmla="*/ 116 w 128"/>
                <a:gd name="T39" fmla="*/ 44 h 128"/>
                <a:gd name="T40" fmla="*/ 21 w 128"/>
                <a:gd name="T41" fmla="*/ 44 h 128"/>
                <a:gd name="T42" fmla="*/ 15 w 128"/>
                <a:gd name="T43" fmla="*/ 50 h 128"/>
                <a:gd name="T44" fmla="*/ 123 w 128"/>
                <a:gd name="T45" fmla="*/ 123 h 128"/>
                <a:gd name="T46" fmla="*/ 19 w 128"/>
                <a:gd name="T47" fmla="*/ 123 h 128"/>
                <a:gd name="T48" fmla="*/ 19 w 128"/>
                <a:gd name="T49" fmla="*/ 48 h 128"/>
                <a:gd name="T50" fmla="*/ 123 w 128"/>
                <a:gd name="T51" fmla="*/ 48 h 128"/>
                <a:gd name="T52" fmla="*/ 123 w 128"/>
                <a:gd name="T53" fmla="*/ 12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22" y="44"/>
                  </a:moveTo>
                  <a:cubicBezTo>
                    <a:pt x="121" y="44"/>
                    <a:pt x="121" y="44"/>
                    <a:pt x="121" y="44"/>
                  </a:cubicBezTo>
                  <a:cubicBezTo>
                    <a:pt x="107" y="4"/>
                    <a:pt x="107" y="4"/>
                    <a:pt x="107" y="4"/>
                  </a:cubicBezTo>
                  <a:cubicBezTo>
                    <a:pt x="106" y="2"/>
                    <a:pt x="104" y="0"/>
                    <a:pt x="101" y="0"/>
                  </a:cubicBezTo>
                  <a:cubicBezTo>
                    <a:pt x="100" y="0"/>
                    <a:pt x="100" y="0"/>
                    <a:pt x="99" y="0"/>
                  </a:cubicBezTo>
                  <a:cubicBezTo>
                    <a:pt x="4" y="35"/>
                    <a:pt x="4" y="35"/>
                    <a:pt x="4" y="35"/>
                  </a:cubicBezTo>
                  <a:cubicBezTo>
                    <a:pt x="2" y="36"/>
                    <a:pt x="1" y="37"/>
                    <a:pt x="1" y="38"/>
                  </a:cubicBezTo>
                  <a:cubicBezTo>
                    <a:pt x="0" y="40"/>
                    <a:pt x="0" y="41"/>
                    <a:pt x="0" y="43"/>
                  </a:cubicBezTo>
                  <a:cubicBezTo>
                    <a:pt x="15" y="83"/>
                    <a:pt x="15" y="83"/>
                    <a:pt x="15" y="83"/>
                  </a:cubicBezTo>
                  <a:cubicBezTo>
                    <a:pt x="15" y="122"/>
                    <a:pt x="15" y="122"/>
                    <a:pt x="15" y="122"/>
                  </a:cubicBezTo>
                  <a:cubicBezTo>
                    <a:pt x="15" y="125"/>
                    <a:pt x="18" y="128"/>
                    <a:pt x="21" y="128"/>
                  </a:cubicBezTo>
                  <a:cubicBezTo>
                    <a:pt x="122" y="128"/>
                    <a:pt x="122" y="128"/>
                    <a:pt x="122" y="128"/>
                  </a:cubicBezTo>
                  <a:cubicBezTo>
                    <a:pt x="125" y="128"/>
                    <a:pt x="128" y="125"/>
                    <a:pt x="128" y="122"/>
                  </a:cubicBezTo>
                  <a:cubicBezTo>
                    <a:pt x="128" y="50"/>
                    <a:pt x="128" y="50"/>
                    <a:pt x="128" y="50"/>
                  </a:cubicBezTo>
                  <a:cubicBezTo>
                    <a:pt x="128" y="46"/>
                    <a:pt x="125" y="44"/>
                    <a:pt x="122" y="44"/>
                  </a:cubicBezTo>
                  <a:close/>
                  <a:moveTo>
                    <a:pt x="15" y="50"/>
                  </a:moveTo>
                  <a:cubicBezTo>
                    <a:pt x="15" y="69"/>
                    <a:pt x="15" y="69"/>
                    <a:pt x="15" y="69"/>
                  </a:cubicBezTo>
                  <a:cubicBezTo>
                    <a:pt x="4" y="40"/>
                    <a:pt x="4" y="40"/>
                    <a:pt x="4" y="40"/>
                  </a:cubicBezTo>
                  <a:cubicBezTo>
                    <a:pt x="102" y="4"/>
                    <a:pt x="102" y="4"/>
                    <a:pt x="102" y="4"/>
                  </a:cubicBezTo>
                  <a:cubicBezTo>
                    <a:pt x="116" y="44"/>
                    <a:pt x="116" y="44"/>
                    <a:pt x="116" y="44"/>
                  </a:cubicBezTo>
                  <a:cubicBezTo>
                    <a:pt x="21" y="44"/>
                    <a:pt x="21" y="44"/>
                    <a:pt x="21" y="44"/>
                  </a:cubicBezTo>
                  <a:cubicBezTo>
                    <a:pt x="18" y="44"/>
                    <a:pt x="15" y="46"/>
                    <a:pt x="15" y="50"/>
                  </a:cubicBezTo>
                  <a:close/>
                  <a:moveTo>
                    <a:pt x="123" y="123"/>
                  </a:moveTo>
                  <a:cubicBezTo>
                    <a:pt x="19" y="123"/>
                    <a:pt x="19" y="123"/>
                    <a:pt x="19" y="123"/>
                  </a:cubicBezTo>
                  <a:cubicBezTo>
                    <a:pt x="19" y="48"/>
                    <a:pt x="19" y="48"/>
                    <a:pt x="19" y="48"/>
                  </a:cubicBezTo>
                  <a:cubicBezTo>
                    <a:pt x="123" y="48"/>
                    <a:pt x="123" y="48"/>
                    <a:pt x="123" y="48"/>
                  </a:cubicBezTo>
                  <a:lnTo>
                    <a:pt x="123" y="1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6" name="稻壳儿搜索【幻雨工作室】_14">
            <a:extLst>
              <a:ext uri="{FF2B5EF4-FFF2-40B4-BE49-F238E27FC236}">
                <a16:creationId xmlns:a16="http://schemas.microsoft.com/office/drawing/2014/main" id="{4BB99523-2FC7-432B-9E18-5B6924D98F00}"/>
              </a:ext>
            </a:extLst>
          </p:cNvPr>
          <p:cNvGrpSpPr/>
          <p:nvPr/>
        </p:nvGrpSpPr>
        <p:grpSpPr>
          <a:xfrm>
            <a:off x="4280760" y="4727079"/>
            <a:ext cx="479425" cy="346075"/>
            <a:chOff x="7296150" y="2295525"/>
            <a:chExt cx="479425" cy="346075"/>
          </a:xfrm>
          <a:solidFill>
            <a:schemeClr val="bg1"/>
          </a:solidFill>
        </p:grpSpPr>
        <p:sp>
          <p:nvSpPr>
            <p:cNvPr id="57" name="Freeform 139">
              <a:extLst>
                <a:ext uri="{FF2B5EF4-FFF2-40B4-BE49-F238E27FC236}">
                  <a16:creationId xmlns:a16="http://schemas.microsoft.com/office/drawing/2014/main" id="{8F4B3645-C6AD-4738-BB40-47905C94B72F}"/>
                </a:ext>
              </a:extLst>
            </p:cNvPr>
            <p:cNvSpPr>
              <a:spLocks noEditPoints="1"/>
            </p:cNvSpPr>
            <p:nvPr/>
          </p:nvSpPr>
          <p:spPr bwMode="auto">
            <a:xfrm>
              <a:off x="7296150" y="2295525"/>
              <a:ext cx="479425" cy="346075"/>
            </a:xfrm>
            <a:custGeom>
              <a:avLst/>
              <a:gdLst>
                <a:gd name="T0" fmla="*/ 123 w 128"/>
                <a:gd name="T1" fmla="*/ 28 h 92"/>
                <a:gd name="T2" fmla="*/ 113 w 128"/>
                <a:gd name="T3" fmla="*/ 8 h 92"/>
                <a:gd name="T4" fmla="*/ 92 w 128"/>
                <a:gd name="T5" fmla="*/ 0 h 92"/>
                <a:gd name="T6" fmla="*/ 36 w 128"/>
                <a:gd name="T7" fmla="*/ 0 h 92"/>
                <a:gd name="T8" fmla="*/ 15 w 128"/>
                <a:gd name="T9" fmla="*/ 8 h 92"/>
                <a:gd name="T10" fmla="*/ 5 w 128"/>
                <a:gd name="T11" fmla="*/ 28 h 92"/>
                <a:gd name="T12" fmla="*/ 0 w 128"/>
                <a:gd name="T13" fmla="*/ 75 h 92"/>
                <a:gd name="T14" fmla="*/ 17 w 128"/>
                <a:gd name="T15" fmla="*/ 92 h 92"/>
                <a:gd name="T16" fmla="*/ 32 w 128"/>
                <a:gd name="T17" fmla="*/ 82 h 92"/>
                <a:gd name="T18" fmla="*/ 45 w 128"/>
                <a:gd name="T19" fmla="*/ 62 h 92"/>
                <a:gd name="T20" fmla="*/ 83 w 128"/>
                <a:gd name="T21" fmla="*/ 62 h 92"/>
                <a:gd name="T22" fmla="*/ 96 w 128"/>
                <a:gd name="T23" fmla="*/ 82 h 92"/>
                <a:gd name="T24" fmla="*/ 111 w 128"/>
                <a:gd name="T25" fmla="*/ 92 h 92"/>
                <a:gd name="T26" fmla="*/ 128 w 128"/>
                <a:gd name="T27" fmla="*/ 75 h 92"/>
                <a:gd name="T28" fmla="*/ 123 w 128"/>
                <a:gd name="T29" fmla="*/ 28 h 92"/>
                <a:gd name="T30" fmla="*/ 111 w 128"/>
                <a:gd name="T31" fmla="*/ 87 h 92"/>
                <a:gd name="T32" fmla="*/ 100 w 128"/>
                <a:gd name="T33" fmla="*/ 80 h 92"/>
                <a:gd name="T34" fmla="*/ 86 w 128"/>
                <a:gd name="T35" fmla="*/ 58 h 92"/>
                <a:gd name="T36" fmla="*/ 42 w 128"/>
                <a:gd name="T37" fmla="*/ 58 h 92"/>
                <a:gd name="T38" fmla="*/ 28 w 128"/>
                <a:gd name="T39" fmla="*/ 80 h 92"/>
                <a:gd name="T40" fmla="*/ 17 w 128"/>
                <a:gd name="T41" fmla="*/ 87 h 92"/>
                <a:gd name="T42" fmla="*/ 5 w 128"/>
                <a:gd name="T43" fmla="*/ 75 h 92"/>
                <a:gd name="T44" fmla="*/ 10 w 128"/>
                <a:gd name="T45" fmla="*/ 29 h 92"/>
                <a:gd name="T46" fmla="*/ 18 w 128"/>
                <a:gd name="T47" fmla="*/ 12 h 92"/>
                <a:gd name="T48" fmla="*/ 36 w 128"/>
                <a:gd name="T49" fmla="*/ 5 h 92"/>
                <a:gd name="T50" fmla="*/ 92 w 128"/>
                <a:gd name="T51" fmla="*/ 5 h 92"/>
                <a:gd name="T52" fmla="*/ 110 w 128"/>
                <a:gd name="T53" fmla="*/ 12 h 92"/>
                <a:gd name="T54" fmla="*/ 118 w 128"/>
                <a:gd name="T55" fmla="*/ 29 h 92"/>
                <a:gd name="T56" fmla="*/ 123 w 128"/>
                <a:gd name="T57" fmla="*/ 75 h 92"/>
                <a:gd name="T58" fmla="*/ 111 w 128"/>
                <a:gd name="T59"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92">
                  <a:moveTo>
                    <a:pt x="123" y="28"/>
                  </a:moveTo>
                  <a:cubicBezTo>
                    <a:pt x="122" y="21"/>
                    <a:pt x="119" y="14"/>
                    <a:pt x="113" y="8"/>
                  </a:cubicBezTo>
                  <a:cubicBezTo>
                    <a:pt x="107" y="3"/>
                    <a:pt x="100" y="0"/>
                    <a:pt x="92" y="0"/>
                  </a:cubicBezTo>
                  <a:cubicBezTo>
                    <a:pt x="36" y="0"/>
                    <a:pt x="36" y="0"/>
                    <a:pt x="36" y="0"/>
                  </a:cubicBezTo>
                  <a:cubicBezTo>
                    <a:pt x="28" y="0"/>
                    <a:pt x="21" y="3"/>
                    <a:pt x="15" y="8"/>
                  </a:cubicBezTo>
                  <a:cubicBezTo>
                    <a:pt x="9" y="14"/>
                    <a:pt x="6" y="21"/>
                    <a:pt x="5" y="28"/>
                  </a:cubicBezTo>
                  <a:cubicBezTo>
                    <a:pt x="2" y="57"/>
                    <a:pt x="0" y="74"/>
                    <a:pt x="0" y="75"/>
                  </a:cubicBezTo>
                  <a:cubicBezTo>
                    <a:pt x="0" y="84"/>
                    <a:pt x="7" y="92"/>
                    <a:pt x="17" y="92"/>
                  </a:cubicBezTo>
                  <a:cubicBezTo>
                    <a:pt x="23" y="92"/>
                    <a:pt x="29" y="88"/>
                    <a:pt x="32" y="82"/>
                  </a:cubicBezTo>
                  <a:cubicBezTo>
                    <a:pt x="45" y="62"/>
                    <a:pt x="45" y="62"/>
                    <a:pt x="45" y="62"/>
                  </a:cubicBezTo>
                  <a:cubicBezTo>
                    <a:pt x="83" y="62"/>
                    <a:pt x="83" y="62"/>
                    <a:pt x="83" y="62"/>
                  </a:cubicBezTo>
                  <a:cubicBezTo>
                    <a:pt x="96" y="82"/>
                    <a:pt x="96" y="82"/>
                    <a:pt x="96" y="82"/>
                  </a:cubicBezTo>
                  <a:cubicBezTo>
                    <a:pt x="99" y="88"/>
                    <a:pt x="105" y="92"/>
                    <a:pt x="111" y="92"/>
                  </a:cubicBezTo>
                  <a:cubicBezTo>
                    <a:pt x="121" y="92"/>
                    <a:pt x="128" y="84"/>
                    <a:pt x="128" y="75"/>
                  </a:cubicBezTo>
                  <a:cubicBezTo>
                    <a:pt x="128" y="74"/>
                    <a:pt x="126" y="57"/>
                    <a:pt x="123" y="28"/>
                  </a:cubicBezTo>
                  <a:close/>
                  <a:moveTo>
                    <a:pt x="111" y="87"/>
                  </a:moveTo>
                  <a:cubicBezTo>
                    <a:pt x="107" y="87"/>
                    <a:pt x="102" y="84"/>
                    <a:pt x="100" y="80"/>
                  </a:cubicBezTo>
                  <a:cubicBezTo>
                    <a:pt x="86" y="58"/>
                    <a:pt x="86" y="58"/>
                    <a:pt x="86" y="58"/>
                  </a:cubicBezTo>
                  <a:cubicBezTo>
                    <a:pt x="42" y="58"/>
                    <a:pt x="42" y="58"/>
                    <a:pt x="42" y="58"/>
                  </a:cubicBezTo>
                  <a:cubicBezTo>
                    <a:pt x="28" y="80"/>
                    <a:pt x="28" y="80"/>
                    <a:pt x="28" y="80"/>
                  </a:cubicBezTo>
                  <a:cubicBezTo>
                    <a:pt x="26" y="84"/>
                    <a:pt x="21" y="87"/>
                    <a:pt x="17" y="87"/>
                  </a:cubicBezTo>
                  <a:cubicBezTo>
                    <a:pt x="10" y="87"/>
                    <a:pt x="5" y="82"/>
                    <a:pt x="5" y="75"/>
                  </a:cubicBezTo>
                  <a:cubicBezTo>
                    <a:pt x="5" y="73"/>
                    <a:pt x="8" y="44"/>
                    <a:pt x="10" y="29"/>
                  </a:cubicBezTo>
                  <a:cubicBezTo>
                    <a:pt x="10" y="22"/>
                    <a:pt x="13" y="16"/>
                    <a:pt x="18" y="12"/>
                  </a:cubicBezTo>
                  <a:cubicBezTo>
                    <a:pt x="23" y="7"/>
                    <a:pt x="29" y="5"/>
                    <a:pt x="36" y="5"/>
                  </a:cubicBezTo>
                  <a:cubicBezTo>
                    <a:pt x="92" y="5"/>
                    <a:pt x="92" y="5"/>
                    <a:pt x="92" y="5"/>
                  </a:cubicBezTo>
                  <a:cubicBezTo>
                    <a:pt x="99" y="5"/>
                    <a:pt x="105" y="7"/>
                    <a:pt x="110" y="12"/>
                  </a:cubicBezTo>
                  <a:cubicBezTo>
                    <a:pt x="115" y="16"/>
                    <a:pt x="118" y="22"/>
                    <a:pt x="118" y="29"/>
                  </a:cubicBezTo>
                  <a:cubicBezTo>
                    <a:pt x="120" y="46"/>
                    <a:pt x="123" y="73"/>
                    <a:pt x="123" y="75"/>
                  </a:cubicBezTo>
                  <a:cubicBezTo>
                    <a:pt x="123" y="82"/>
                    <a:pt x="118" y="87"/>
                    <a:pt x="111"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40">
              <a:extLst>
                <a:ext uri="{FF2B5EF4-FFF2-40B4-BE49-F238E27FC236}">
                  <a16:creationId xmlns:a16="http://schemas.microsoft.com/office/drawing/2014/main" id="{7F8FFD7B-E742-42E5-B186-9D30EA7E9F0E}"/>
                </a:ext>
              </a:extLst>
            </p:cNvPr>
            <p:cNvSpPr/>
            <p:nvPr/>
          </p:nvSpPr>
          <p:spPr bwMode="auto">
            <a:xfrm>
              <a:off x="7389813" y="2371725"/>
              <a:ext cx="101600" cy="101600"/>
            </a:xfrm>
            <a:custGeom>
              <a:avLst/>
              <a:gdLst>
                <a:gd name="T0" fmla="*/ 24 w 27"/>
                <a:gd name="T1" fmla="*/ 11 h 27"/>
                <a:gd name="T2" fmla="*/ 15 w 27"/>
                <a:gd name="T3" fmla="*/ 11 h 27"/>
                <a:gd name="T4" fmla="*/ 15 w 27"/>
                <a:gd name="T5" fmla="*/ 2 h 27"/>
                <a:gd name="T6" fmla="*/ 13 w 27"/>
                <a:gd name="T7" fmla="*/ 0 h 27"/>
                <a:gd name="T8" fmla="*/ 11 w 27"/>
                <a:gd name="T9" fmla="*/ 2 h 27"/>
                <a:gd name="T10" fmla="*/ 11 w 27"/>
                <a:gd name="T11" fmla="*/ 11 h 27"/>
                <a:gd name="T12" fmla="*/ 2 w 27"/>
                <a:gd name="T13" fmla="*/ 11 h 27"/>
                <a:gd name="T14" fmla="*/ 0 w 27"/>
                <a:gd name="T15" fmla="*/ 13 h 27"/>
                <a:gd name="T16" fmla="*/ 2 w 27"/>
                <a:gd name="T17" fmla="*/ 15 h 27"/>
                <a:gd name="T18" fmla="*/ 11 w 27"/>
                <a:gd name="T19" fmla="*/ 15 h 27"/>
                <a:gd name="T20" fmla="*/ 11 w 27"/>
                <a:gd name="T21" fmla="*/ 24 h 27"/>
                <a:gd name="T22" fmla="*/ 13 w 27"/>
                <a:gd name="T23" fmla="*/ 27 h 27"/>
                <a:gd name="T24" fmla="*/ 15 w 27"/>
                <a:gd name="T25" fmla="*/ 24 h 27"/>
                <a:gd name="T26" fmla="*/ 15 w 27"/>
                <a:gd name="T27" fmla="*/ 15 h 27"/>
                <a:gd name="T28" fmla="*/ 24 w 27"/>
                <a:gd name="T29" fmla="*/ 15 h 27"/>
                <a:gd name="T30" fmla="*/ 27 w 27"/>
                <a:gd name="T31" fmla="*/ 13 h 27"/>
                <a:gd name="T32" fmla="*/ 24 w 27"/>
                <a:gd name="T33" fmla="*/ 1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7">
                  <a:moveTo>
                    <a:pt x="24" y="11"/>
                  </a:moveTo>
                  <a:cubicBezTo>
                    <a:pt x="15" y="11"/>
                    <a:pt x="15" y="11"/>
                    <a:pt x="15" y="11"/>
                  </a:cubicBezTo>
                  <a:cubicBezTo>
                    <a:pt x="15" y="2"/>
                    <a:pt x="15" y="2"/>
                    <a:pt x="15" y="2"/>
                  </a:cubicBezTo>
                  <a:cubicBezTo>
                    <a:pt x="15" y="1"/>
                    <a:pt x="14" y="0"/>
                    <a:pt x="13" y="0"/>
                  </a:cubicBezTo>
                  <a:cubicBezTo>
                    <a:pt x="12" y="0"/>
                    <a:pt x="11" y="1"/>
                    <a:pt x="11" y="2"/>
                  </a:cubicBezTo>
                  <a:cubicBezTo>
                    <a:pt x="11" y="11"/>
                    <a:pt x="11" y="11"/>
                    <a:pt x="11" y="11"/>
                  </a:cubicBezTo>
                  <a:cubicBezTo>
                    <a:pt x="2" y="11"/>
                    <a:pt x="2" y="11"/>
                    <a:pt x="2" y="11"/>
                  </a:cubicBezTo>
                  <a:cubicBezTo>
                    <a:pt x="1" y="11"/>
                    <a:pt x="0" y="12"/>
                    <a:pt x="0" y="13"/>
                  </a:cubicBezTo>
                  <a:cubicBezTo>
                    <a:pt x="0" y="14"/>
                    <a:pt x="1" y="15"/>
                    <a:pt x="2" y="15"/>
                  </a:cubicBezTo>
                  <a:cubicBezTo>
                    <a:pt x="11" y="15"/>
                    <a:pt x="11" y="15"/>
                    <a:pt x="11" y="15"/>
                  </a:cubicBezTo>
                  <a:cubicBezTo>
                    <a:pt x="11" y="24"/>
                    <a:pt x="11" y="24"/>
                    <a:pt x="11" y="24"/>
                  </a:cubicBezTo>
                  <a:cubicBezTo>
                    <a:pt x="11" y="26"/>
                    <a:pt x="12" y="27"/>
                    <a:pt x="13" y="27"/>
                  </a:cubicBezTo>
                  <a:cubicBezTo>
                    <a:pt x="14" y="27"/>
                    <a:pt x="15" y="26"/>
                    <a:pt x="15" y="24"/>
                  </a:cubicBezTo>
                  <a:cubicBezTo>
                    <a:pt x="15" y="15"/>
                    <a:pt x="15" y="15"/>
                    <a:pt x="15" y="15"/>
                  </a:cubicBezTo>
                  <a:cubicBezTo>
                    <a:pt x="24" y="15"/>
                    <a:pt x="24" y="15"/>
                    <a:pt x="24" y="15"/>
                  </a:cubicBezTo>
                  <a:cubicBezTo>
                    <a:pt x="26" y="15"/>
                    <a:pt x="27" y="14"/>
                    <a:pt x="27" y="13"/>
                  </a:cubicBezTo>
                  <a:cubicBezTo>
                    <a:pt x="27" y="12"/>
                    <a:pt x="26"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Oval 141">
              <a:extLst>
                <a:ext uri="{FF2B5EF4-FFF2-40B4-BE49-F238E27FC236}">
                  <a16:creationId xmlns:a16="http://schemas.microsoft.com/office/drawing/2014/main" id="{E19C898C-BF05-4112-85BC-DBBAACFFF3F8}"/>
                </a:ext>
              </a:extLst>
            </p:cNvPr>
            <p:cNvSpPr>
              <a:spLocks noChangeArrowheads="1"/>
            </p:cNvSpPr>
            <p:nvPr/>
          </p:nvSpPr>
          <p:spPr bwMode="auto">
            <a:xfrm>
              <a:off x="7618413" y="2371725"/>
              <a:ext cx="26988" cy="254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Oval 142">
              <a:extLst>
                <a:ext uri="{FF2B5EF4-FFF2-40B4-BE49-F238E27FC236}">
                  <a16:creationId xmlns:a16="http://schemas.microsoft.com/office/drawing/2014/main" id="{91154524-F31C-4EDF-8CBA-0CD29B1FD562}"/>
                </a:ext>
              </a:extLst>
            </p:cNvPr>
            <p:cNvSpPr>
              <a:spLocks noChangeArrowheads="1"/>
            </p:cNvSpPr>
            <p:nvPr/>
          </p:nvSpPr>
          <p:spPr bwMode="auto">
            <a:xfrm>
              <a:off x="7618413" y="2443163"/>
              <a:ext cx="26988" cy="301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Oval 143">
              <a:extLst>
                <a:ext uri="{FF2B5EF4-FFF2-40B4-BE49-F238E27FC236}">
                  <a16:creationId xmlns:a16="http://schemas.microsoft.com/office/drawing/2014/main" id="{939E1D9B-E493-4845-9C1B-1BBFE815E653}"/>
                </a:ext>
              </a:extLst>
            </p:cNvPr>
            <p:cNvSpPr>
              <a:spLocks noChangeArrowheads="1"/>
            </p:cNvSpPr>
            <p:nvPr/>
          </p:nvSpPr>
          <p:spPr bwMode="auto">
            <a:xfrm>
              <a:off x="7656513" y="2408238"/>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Oval 144">
              <a:extLst>
                <a:ext uri="{FF2B5EF4-FFF2-40B4-BE49-F238E27FC236}">
                  <a16:creationId xmlns:a16="http://schemas.microsoft.com/office/drawing/2014/main" id="{7C3F399A-CAF3-4638-AC9F-ED9E2ADD04A1}"/>
                </a:ext>
              </a:extLst>
            </p:cNvPr>
            <p:cNvSpPr>
              <a:spLocks noChangeArrowheads="1"/>
            </p:cNvSpPr>
            <p:nvPr/>
          </p:nvSpPr>
          <p:spPr bwMode="auto">
            <a:xfrm>
              <a:off x="7580313" y="2408238"/>
              <a:ext cx="30163"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3" name="稻壳儿搜索【幻雨工作室】_15">
            <a:extLst>
              <a:ext uri="{FF2B5EF4-FFF2-40B4-BE49-F238E27FC236}">
                <a16:creationId xmlns:a16="http://schemas.microsoft.com/office/drawing/2014/main" id="{C18DC03A-0C03-4F49-8731-462024BEEE33}"/>
              </a:ext>
            </a:extLst>
          </p:cNvPr>
          <p:cNvGrpSpPr/>
          <p:nvPr/>
        </p:nvGrpSpPr>
        <p:grpSpPr>
          <a:xfrm>
            <a:off x="7016816" y="2633960"/>
            <a:ext cx="481012" cy="366713"/>
            <a:chOff x="11139488" y="1323975"/>
            <a:chExt cx="481012" cy="366713"/>
          </a:xfrm>
          <a:solidFill>
            <a:schemeClr val="bg1"/>
          </a:solidFill>
        </p:grpSpPr>
        <p:sp>
          <p:nvSpPr>
            <p:cNvPr id="64" name="Freeform 182">
              <a:extLst>
                <a:ext uri="{FF2B5EF4-FFF2-40B4-BE49-F238E27FC236}">
                  <a16:creationId xmlns:a16="http://schemas.microsoft.com/office/drawing/2014/main" id="{2AFA2C43-2A7E-49E5-8B32-D41803D0BD00}"/>
                </a:ext>
              </a:extLst>
            </p:cNvPr>
            <p:cNvSpPr>
              <a:spLocks noEditPoints="1"/>
            </p:cNvSpPr>
            <p:nvPr/>
          </p:nvSpPr>
          <p:spPr bwMode="auto">
            <a:xfrm>
              <a:off x="11301413" y="1620838"/>
              <a:ext cx="71438" cy="69850"/>
            </a:xfrm>
            <a:custGeom>
              <a:avLst/>
              <a:gdLst>
                <a:gd name="T0" fmla="*/ 9 w 19"/>
                <a:gd name="T1" fmla="*/ 0 h 19"/>
                <a:gd name="T2" fmla="*/ 0 w 19"/>
                <a:gd name="T3" fmla="*/ 9 h 19"/>
                <a:gd name="T4" fmla="*/ 9 w 19"/>
                <a:gd name="T5" fmla="*/ 19 h 19"/>
                <a:gd name="T6" fmla="*/ 19 w 19"/>
                <a:gd name="T7" fmla="*/ 9 h 19"/>
                <a:gd name="T8" fmla="*/ 9 w 19"/>
                <a:gd name="T9" fmla="*/ 0 h 19"/>
                <a:gd name="T10" fmla="*/ 9 w 19"/>
                <a:gd name="T11" fmla="*/ 15 h 19"/>
                <a:gd name="T12" fmla="*/ 4 w 19"/>
                <a:gd name="T13" fmla="*/ 9 h 19"/>
                <a:gd name="T14" fmla="*/ 9 w 19"/>
                <a:gd name="T15" fmla="*/ 4 h 19"/>
                <a:gd name="T16" fmla="*/ 14 w 19"/>
                <a:gd name="T17" fmla="*/ 9 h 19"/>
                <a:gd name="T18" fmla="*/ 9 w 19"/>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9" y="0"/>
                  </a:moveTo>
                  <a:cubicBezTo>
                    <a:pt x="4" y="0"/>
                    <a:pt x="0" y="4"/>
                    <a:pt x="0" y="9"/>
                  </a:cubicBezTo>
                  <a:cubicBezTo>
                    <a:pt x="0" y="15"/>
                    <a:pt x="4" y="19"/>
                    <a:pt x="9" y="19"/>
                  </a:cubicBezTo>
                  <a:cubicBezTo>
                    <a:pt x="15" y="19"/>
                    <a:pt x="19" y="15"/>
                    <a:pt x="19" y="9"/>
                  </a:cubicBezTo>
                  <a:cubicBezTo>
                    <a:pt x="19" y="4"/>
                    <a:pt x="15" y="0"/>
                    <a:pt x="9" y="0"/>
                  </a:cubicBezTo>
                  <a:close/>
                  <a:moveTo>
                    <a:pt x="9" y="15"/>
                  </a:moveTo>
                  <a:cubicBezTo>
                    <a:pt x="6" y="15"/>
                    <a:pt x="4" y="12"/>
                    <a:pt x="4" y="9"/>
                  </a:cubicBezTo>
                  <a:cubicBezTo>
                    <a:pt x="4" y="7"/>
                    <a:pt x="6" y="4"/>
                    <a:pt x="9" y="4"/>
                  </a:cubicBezTo>
                  <a:cubicBezTo>
                    <a:pt x="12" y="4"/>
                    <a:pt x="14" y="7"/>
                    <a:pt x="14" y="9"/>
                  </a:cubicBezTo>
                  <a:cubicBezTo>
                    <a:pt x="14" y="12"/>
                    <a:pt x="12" y="15"/>
                    <a:pt x="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183">
              <a:extLst>
                <a:ext uri="{FF2B5EF4-FFF2-40B4-BE49-F238E27FC236}">
                  <a16:creationId xmlns:a16="http://schemas.microsoft.com/office/drawing/2014/main" id="{240B9613-32CA-43A1-A927-7102532FB53A}"/>
                </a:ext>
              </a:extLst>
            </p:cNvPr>
            <p:cNvSpPr>
              <a:spLocks noEditPoints="1"/>
            </p:cNvSpPr>
            <p:nvPr/>
          </p:nvSpPr>
          <p:spPr bwMode="auto">
            <a:xfrm>
              <a:off x="11410950" y="1620838"/>
              <a:ext cx="74613" cy="69850"/>
            </a:xfrm>
            <a:custGeom>
              <a:avLst/>
              <a:gdLst>
                <a:gd name="T0" fmla="*/ 10 w 20"/>
                <a:gd name="T1" fmla="*/ 0 h 19"/>
                <a:gd name="T2" fmla="*/ 0 w 20"/>
                <a:gd name="T3" fmla="*/ 9 h 19"/>
                <a:gd name="T4" fmla="*/ 10 w 20"/>
                <a:gd name="T5" fmla="*/ 19 h 19"/>
                <a:gd name="T6" fmla="*/ 20 w 20"/>
                <a:gd name="T7" fmla="*/ 9 h 19"/>
                <a:gd name="T8" fmla="*/ 10 w 20"/>
                <a:gd name="T9" fmla="*/ 0 h 19"/>
                <a:gd name="T10" fmla="*/ 10 w 20"/>
                <a:gd name="T11" fmla="*/ 15 h 19"/>
                <a:gd name="T12" fmla="*/ 5 w 20"/>
                <a:gd name="T13" fmla="*/ 9 h 19"/>
                <a:gd name="T14" fmla="*/ 10 w 20"/>
                <a:gd name="T15" fmla="*/ 4 h 19"/>
                <a:gd name="T16" fmla="*/ 15 w 20"/>
                <a:gd name="T17" fmla="*/ 9 h 19"/>
                <a:gd name="T18" fmla="*/ 10 w 20"/>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0"/>
                  </a:moveTo>
                  <a:cubicBezTo>
                    <a:pt x="5" y="0"/>
                    <a:pt x="0" y="4"/>
                    <a:pt x="0" y="9"/>
                  </a:cubicBezTo>
                  <a:cubicBezTo>
                    <a:pt x="0" y="15"/>
                    <a:pt x="5" y="19"/>
                    <a:pt x="10" y="19"/>
                  </a:cubicBezTo>
                  <a:cubicBezTo>
                    <a:pt x="15" y="19"/>
                    <a:pt x="20" y="15"/>
                    <a:pt x="20" y="9"/>
                  </a:cubicBezTo>
                  <a:cubicBezTo>
                    <a:pt x="20" y="4"/>
                    <a:pt x="15" y="0"/>
                    <a:pt x="10" y="0"/>
                  </a:cubicBezTo>
                  <a:close/>
                  <a:moveTo>
                    <a:pt x="10" y="15"/>
                  </a:moveTo>
                  <a:cubicBezTo>
                    <a:pt x="7" y="15"/>
                    <a:pt x="5" y="12"/>
                    <a:pt x="5" y="9"/>
                  </a:cubicBezTo>
                  <a:cubicBezTo>
                    <a:pt x="5" y="7"/>
                    <a:pt x="7" y="4"/>
                    <a:pt x="10" y="4"/>
                  </a:cubicBezTo>
                  <a:cubicBezTo>
                    <a:pt x="13" y="4"/>
                    <a:pt x="15" y="7"/>
                    <a:pt x="15" y="9"/>
                  </a:cubicBezTo>
                  <a:cubicBezTo>
                    <a:pt x="15" y="12"/>
                    <a:pt x="13" y="15"/>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184">
              <a:extLst>
                <a:ext uri="{FF2B5EF4-FFF2-40B4-BE49-F238E27FC236}">
                  <a16:creationId xmlns:a16="http://schemas.microsoft.com/office/drawing/2014/main" id="{C5F00DE4-157D-4954-90EE-33C16111E17B}"/>
                </a:ext>
              </a:extLst>
            </p:cNvPr>
            <p:cNvSpPr/>
            <p:nvPr/>
          </p:nvSpPr>
          <p:spPr bwMode="auto">
            <a:xfrm>
              <a:off x="11139488" y="1323975"/>
              <a:ext cx="395288" cy="254000"/>
            </a:xfrm>
            <a:custGeom>
              <a:avLst/>
              <a:gdLst>
                <a:gd name="T0" fmla="*/ 103 w 105"/>
                <a:gd name="T1" fmla="*/ 64 h 68"/>
                <a:gd name="T2" fmla="*/ 35 w 105"/>
                <a:gd name="T3" fmla="*/ 64 h 68"/>
                <a:gd name="T4" fmla="*/ 13 w 105"/>
                <a:gd name="T5" fmla="*/ 2 h 68"/>
                <a:gd name="T6" fmla="*/ 11 w 105"/>
                <a:gd name="T7" fmla="*/ 0 h 68"/>
                <a:gd name="T8" fmla="*/ 2 w 105"/>
                <a:gd name="T9" fmla="*/ 0 h 68"/>
                <a:gd name="T10" fmla="*/ 0 w 105"/>
                <a:gd name="T11" fmla="*/ 3 h 68"/>
                <a:gd name="T12" fmla="*/ 2 w 105"/>
                <a:gd name="T13" fmla="*/ 5 h 68"/>
                <a:gd name="T14" fmla="*/ 9 w 105"/>
                <a:gd name="T15" fmla="*/ 5 h 68"/>
                <a:gd name="T16" fmla="*/ 32 w 105"/>
                <a:gd name="T17" fmla="*/ 67 h 68"/>
                <a:gd name="T18" fmla="*/ 34 w 105"/>
                <a:gd name="T19" fmla="*/ 68 h 68"/>
                <a:gd name="T20" fmla="*/ 103 w 105"/>
                <a:gd name="T21" fmla="*/ 68 h 68"/>
                <a:gd name="T22" fmla="*/ 105 w 105"/>
                <a:gd name="T23" fmla="*/ 66 h 68"/>
                <a:gd name="T24" fmla="*/ 103 w 105"/>
                <a:gd name="T25" fmla="*/ 6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68">
                  <a:moveTo>
                    <a:pt x="103" y="64"/>
                  </a:moveTo>
                  <a:cubicBezTo>
                    <a:pt x="35" y="64"/>
                    <a:pt x="35" y="64"/>
                    <a:pt x="35" y="64"/>
                  </a:cubicBezTo>
                  <a:cubicBezTo>
                    <a:pt x="13" y="2"/>
                    <a:pt x="13" y="2"/>
                    <a:pt x="13" y="2"/>
                  </a:cubicBezTo>
                  <a:cubicBezTo>
                    <a:pt x="13" y="1"/>
                    <a:pt x="12" y="0"/>
                    <a:pt x="11" y="0"/>
                  </a:cubicBezTo>
                  <a:cubicBezTo>
                    <a:pt x="2" y="0"/>
                    <a:pt x="2" y="0"/>
                    <a:pt x="2" y="0"/>
                  </a:cubicBezTo>
                  <a:cubicBezTo>
                    <a:pt x="1" y="0"/>
                    <a:pt x="0" y="1"/>
                    <a:pt x="0" y="3"/>
                  </a:cubicBezTo>
                  <a:cubicBezTo>
                    <a:pt x="0" y="4"/>
                    <a:pt x="1" y="5"/>
                    <a:pt x="2" y="5"/>
                  </a:cubicBezTo>
                  <a:cubicBezTo>
                    <a:pt x="9" y="5"/>
                    <a:pt x="9" y="5"/>
                    <a:pt x="9" y="5"/>
                  </a:cubicBezTo>
                  <a:cubicBezTo>
                    <a:pt x="32" y="67"/>
                    <a:pt x="32" y="67"/>
                    <a:pt x="32" y="67"/>
                  </a:cubicBezTo>
                  <a:cubicBezTo>
                    <a:pt x="32" y="68"/>
                    <a:pt x="33" y="68"/>
                    <a:pt x="34" y="68"/>
                  </a:cubicBezTo>
                  <a:cubicBezTo>
                    <a:pt x="103" y="68"/>
                    <a:pt x="103" y="68"/>
                    <a:pt x="103" y="68"/>
                  </a:cubicBezTo>
                  <a:cubicBezTo>
                    <a:pt x="104" y="68"/>
                    <a:pt x="105" y="67"/>
                    <a:pt x="105" y="66"/>
                  </a:cubicBezTo>
                  <a:cubicBezTo>
                    <a:pt x="105" y="65"/>
                    <a:pt x="104" y="64"/>
                    <a:pt x="103"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185">
              <a:extLst>
                <a:ext uri="{FF2B5EF4-FFF2-40B4-BE49-F238E27FC236}">
                  <a16:creationId xmlns:a16="http://schemas.microsoft.com/office/drawing/2014/main" id="{78641EFA-09D1-431E-9B70-2E52A00173F8}"/>
                </a:ext>
              </a:extLst>
            </p:cNvPr>
            <p:cNvSpPr>
              <a:spLocks noEditPoints="1"/>
            </p:cNvSpPr>
            <p:nvPr/>
          </p:nvSpPr>
          <p:spPr bwMode="auto">
            <a:xfrm>
              <a:off x="11229975" y="1323975"/>
              <a:ext cx="390525" cy="201613"/>
            </a:xfrm>
            <a:custGeom>
              <a:avLst/>
              <a:gdLst>
                <a:gd name="T0" fmla="*/ 102 w 104"/>
                <a:gd name="T1" fmla="*/ 0 h 54"/>
                <a:gd name="T2" fmla="*/ 3 w 104"/>
                <a:gd name="T3" fmla="*/ 0 h 54"/>
                <a:gd name="T4" fmla="*/ 0 w 104"/>
                <a:gd name="T5" fmla="*/ 3 h 54"/>
                <a:gd name="T6" fmla="*/ 1 w 104"/>
                <a:gd name="T7" fmla="*/ 4 h 54"/>
                <a:gd name="T8" fmla="*/ 18 w 104"/>
                <a:gd name="T9" fmla="*/ 52 h 54"/>
                <a:gd name="T10" fmla="*/ 21 w 104"/>
                <a:gd name="T11" fmla="*/ 54 h 54"/>
                <a:gd name="T12" fmla="*/ 84 w 104"/>
                <a:gd name="T13" fmla="*/ 54 h 54"/>
                <a:gd name="T14" fmla="*/ 86 w 104"/>
                <a:gd name="T15" fmla="*/ 52 h 54"/>
                <a:gd name="T16" fmla="*/ 104 w 104"/>
                <a:gd name="T17" fmla="*/ 3 h 54"/>
                <a:gd name="T18" fmla="*/ 104 w 104"/>
                <a:gd name="T19" fmla="*/ 3 h 54"/>
                <a:gd name="T20" fmla="*/ 102 w 104"/>
                <a:gd name="T21" fmla="*/ 0 h 54"/>
                <a:gd name="T22" fmla="*/ 82 w 104"/>
                <a:gd name="T23" fmla="*/ 49 h 54"/>
                <a:gd name="T24" fmla="*/ 22 w 104"/>
                <a:gd name="T25" fmla="*/ 49 h 54"/>
                <a:gd name="T26" fmla="*/ 6 w 104"/>
                <a:gd name="T27" fmla="*/ 5 h 54"/>
                <a:gd name="T28" fmla="*/ 98 w 104"/>
                <a:gd name="T29" fmla="*/ 5 h 54"/>
                <a:gd name="T30" fmla="*/ 82 w 104"/>
                <a:gd name="T31" fmla="*/ 4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 h="54">
                  <a:moveTo>
                    <a:pt x="102" y="0"/>
                  </a:moveTo>
                  <a:cubicBezTo>
                    <a:pt x="3" y="0"/>
                    <a:pt x="3" y="0"/>
                    <a:pt x="3" y="0"/>
                  </a:cubicBezTo>
                  <a:cubicBezTo>
                    <a:pt x="1" y="0"/>
                    <a:pt x="0" y="1"/>
                    <a:pt x="0" y="3"/>
                  </a:cubicBezTo>
                  <a:cubicBezTo>
                    <a:pt x="0" y="3"/>
                    <a:pt x="1" y="3"/>
                    <a:pt x="1" y="4"/>
                  </a:cubicBezTo>
                  <a:cubicBezTo>
                    <a:pt x="18" y="52"/>
                    <a:pt x="18" y="52"/>
                    <a:pt x="18" y="52"/>
                  </a:cubicBezTo>
                  <a:cubicBezTo>
                    <a:pt x="19" y="53"/>
                    <a:pt x="20" y="54"/>
                    <a:pt x="21" y="54"/>
                  </a:cubicBezTo>
                  <a:cubicBezTo>
                    <a:pt x="84" y="54"/>
                    <a:pt x="84" y="54"/>
                    <a:pt x="84" y="54"/>
                  </a:cubicBezTo>
                  <a:cubicBezTo>
                    <a:pt x="85" y="54"/>
                    <a:pt x="86" y="53"/>
                    <a:pt x="86" y="52"/>
                  </a:cubicBezTo>
                  <a:cubicBezTo>
                    <a:pt x="104" y="3"/>
                    <a:pt x="104" y="3"/>
                    <a:pt x="104" y="3"/>
                  </a:cubicBezTo>
                  <a:cubicBezTo>
                    <a:pt x="104" y="3"/>
                    <a:pt x="104" y="3"/>
                    <a:pt x="104" y="3"/>
                  </a:cubicBezTo>
                  <a:cubicBezTo>
                    <a:pt x="104" y="1"/>
                    <a:pt x="103" y="0"/>
                    <a:pt x="102" y="0"/>
                  </a:cubicBezTo>
                  <a:close/>
                  <a:moveTo>
                    <a:pt x="82" y="49"/>
                  </a:moveTo>
                  <a:cubicBezTo>
                    <a:pt x="22" y="49"/>
                    <a:pt x="22" y="49"/>
                    <a:pt x="22" y="49"/>
                  </a:cubicBezTo>
                  <a:cubicBezTo>
                    <a:pt x="6" y="5"/>
                    <a:pt x="6" y="5"/>
                    <a:pt x="6" y="5"/>
                  </a:cubicBezTo>
                  <a:cubicBezTo>
                    <a:pt x="98" y="5"/>
                    <a:pt x="98" y="5"/>
                    <a:pt x="98" y="5"/>
                  </a:cubicBezTo>
                  <a:lnTo>
                    <a:pt x="82"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8" name="稻壳儿搜索【幻雨工作室】_15">
            <a:extLst>
              <a:ext uri="{FF2B5EF4-FFF2-40B4-BE49-F238E27FC236}">
                <a16:creationId xmlns:a16="http://schemas.microsoft.com/office/drawing/2014/main" id="{DC8FFC56-1DF8-486D-B238-415618DB23EA}"/>
              </a:ext>
            </a:extLst>
          </p:cNvPr>
          <p:cNvSpPr txBox="1"/>
          <p:nvPr/>
        </p:nvSpPr>
        <p:spPr>
          <a:xfrm>
            <a:off x="1540863" y="2299295"/>
            <a:ext cx="2267367" cy="923330"/>
          </a:xfrm>
          <a:prstGeom prst="rect">
            <a:avLst/>
          </a:prstGeom>
          <a:noFill/>
        </p:spPr>
        <p:txBody>
          <a:bodyPr wrap="square" rtlCol="0">
            <a:spAutoFit/>
          </a:bodyPr>
          <a:lstStyle/>
          <a:p>
            <a:r>
              <a:rPr lang="zh-CN" altLang="en-US" dirty="0">
                <a:latin typeface="Arial" panose="020B0604020202020204" pitchFamily="34" charset="0"/>
                <a:cs typeface="Arial" panose="020B0604020202020204" pitchFamily="34" charset="0"/>
              </a:rPr>
              <a:t>Add the title</a:t>
            </a:r>
          </a:p>
          <a:p>
            <a:pPr>
              <a:lnSpc>
                <a:spcPct val="200000"/>
              </a:lnSpc>
            </a:pP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endPar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endParaRPr>
          </a:p>
        </p:txBody>
      </p:sp>
      <p:sp>
        <p:nvSpPr>
          <p:cNvPr id="69" name="稻壳儿搜索【幻雨工作室】_15">
            <a:extLst>
              <a:ext uri="{FF2B5EF4-FFF2-40B4-BE49-F238E27FC236}">
                <a16:creationId xmlns:a16="http://schemas.microsoft.com/office/drawing/2014/main" id="{3EDF7E3D-F423-457C-A52D-75FBE163714F}"/>
              </a:ext>
            </a:extLst>
          </p:cNvPr>
          <p:cNvSpPr txBox="1"/>
          <p:nvPr/>
        </p:nvSpPr>
        <p:spPr>
          <a:xfrm>
            <a:off x="1540863" y="4488919"/>
            <a:ext cx="2267367" cy="923330"/>
          </a:xfrm>
          <a:prstGeom prst="rect">
            <a:avLst/>
          </a:prstGeom>
          <a:noFill/>
        </p:spPr>
        <p:txBody>
          <a:bodyPr wrap="square" rtlCol="0">
            <a:spAutoFit/>
          </a:bodyPr>
          <a:lstStyle/>
          <a:p>
            <a:r>
              <a:rPr lang="zh-CN" altLang="en-US" dirty="0">
                <a:latin typeface="Arial" panose="020B0604020202020204" pitchFamily="34" charset="0"/>
                <a:cs typeface="Arial" panose="020B0604020202020204" pitchFamily="34" charset="0"/>
              </a:rPr>
              <a:t>Add the title</a:t>
            </a:r>
          </a:p>
          <a:p>
            <a:pPr>
              <a:lnSpc>
                <a:spcPct val="200000"/>
              </a:lnSpc>
            </a:pP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endPar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endParaRPr>
          </a:p>
        </p:txBody>
      </p:sp>
      <p:sp>
        <p:nvSpPr>
          <p:cNvPr id="70" name="稻壳儿搜索【幻雨工作室】_15">
            <a:extLst>
              <a:ext uri="{FF2B5EF4-FFF2-40B4-BE49-F238E27FC236}">
                <a16:creationId xmlns:a16="http://schemas.microsoft.com/office/drawing/2014/main" id="{224B121B-7B5B-48F7-9276-CA028CFF58B0}"/>
              </a:ext>
            </a:extLst>
          </p:cNvPr>
          <p:cNvSpPr txBox="1"/>
          <p:nvPr/>
        </p:nvSpPr>
        <p:spPr>
          <a:xfrm>
            <a:off x="7846128" y="2299295"/>
            <a:ext cx="2267367" cy="923330"/>
          </a:xfrm>
          <a:prstGeom prst="rect">
            <a:avLst/>
          </a:prstGeom>
          <a:noFill/>
        </p:spPr>
        <p:txBody>
          <a:bodyPr wrap="square" rtlCol="0">
            <a:spAutoFit/>
          </a:bodyPr>
          <a:lstStyle/>
          <a:p>
            <a:pPr algn="r"/>
            <a:r>
              <a:rPr lang="zh-CN" altLang="en-US" dirty="0">
                <a:latin typeface="Arial" panose="020B0604020202020204" pitchFamily="34" charset="0"/>
                <a:cs typeface="Arial" panose="020B0604020202020204" pitchFamily="34" charset="0"/>
              </a:rPr>
              <a:t>Add the title</a:t>
            </a:r>
          </a:p>
          <a:p>
            <a:pPr algn="r">
              <a:lnSpc>
                <a:spcPct val="200000"/>
              </a:lnSpc>
            </a:pP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endPar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endParaRPr>
          </a:p>
        </p:txBody>
      </p:sp>
      <p:sp>
        <p:nvSpPr>
          <p:cNvPr id="71" name="稻壳儿搜索【幻雨工作室】_15">
            <a:extLst>
              <a:ext uri="{FF2B5EF4-FFF2-40B4-BE49-F238E27FC236}">
                <a16:creationId xmlns:a16="http://schemas.microsoft.com/office/drawing/2014/main" id="{7E95BF43-898C-4CDC-BC88-3AD61D2AB972}"/>
              </a:ext>
            </a:extLst>
          </p:cNvPr>
          <p:cNvSpPr txBox="1"/>
          <p:nvPr/>
        </p:nvSpPr>
        <p:spPr>
          <a:xfrm>
            <a:off x="7846128" y="4488919"/>
            <a:ext cx="2267367" cy="923330"/>
          </a:xfrm>
          <a:prstGeom prst="rect">
            <a:avLst/>
          </a:prstGeom>
          <a:noFill/>
        </p:spPr>
        <p:txBody>
          <a:bodyPr wrap="square" rtlCol="0">
            <a:spAutoFit/>
          </a:bodyPr>
          <a:lstStyle/>
          <a:p>
            <a:pPr algn="r"/>
            <a:r>
              <a:rPr lang="zh-CN" altLang="en-US" dirty="0">
                <a:latin typeface="Arial" panose="020B0604020202020204" pitchFamily="34" charset="0"/>
                <a:cs typeface="Arial" panose="020B0604020202020204" pitchFamily="34" charset="0"/>
              </a:rPr>
              <a:t>Add the title</a:t>
            </a:r>
          </a:p>
          <a:p>
            <a:pPr algn="r">
              <a:lnSpc>
                <a:spcPct val="200000"/>
              </a:lnSpc>
            </a:pP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r>
              <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Click here to add your </a:t>
            </a:r>
            <a:r>
              <a:rPr lang="en-US" altLang="zh-CN" sz="600" dirty="0" err="1">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text.Click</a:t>
            </a:r>
            <a:r>
              <a:rPr lang="en-US" altLang="zh-CN"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rPr>
              <a:t> here to add your text</a:t>
            </a:r>
            <a:endParaRPr lang="zh-CN" altLang="en-US" sz="600" dirty="0">
              <a:solidFill>
                <a:schemeClr val="tx1">
                  <a:lumMod val="65000"/>
                  <a:lumOff val="35000"/>
                </a:schemeClr>
              </a:solidFill>
              <a:latin typeface="Arial" panose="020B0604020202020204" pitchFamily="34" charset="0"/>
              <a:ea typeface="微软雅黑 Light" panose="020B0502040204020203" pitchFamily="34" charset="-122"/>
              <a:cs typeface="Arial" panose="020B0604020202020204" pitchFamily="34" charset="0"/>
            </a:endParaRPr>
          </a:p>
        </p:txBody>
      </p:sp>
    </p:spTree>
    <p:extLst>
      <p:ext uri="{BB962C8B-B14F-4D97-AF65-F5344CB8AC3E}">
        <p14:creationId xmlns:p14="http://schemas.microsoft.com/office/powerpoint/2010/main" val="1708996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21" name="矩形 20"/>
          <p:cNvSpPr/>
          <p:nvPr/>
        </p:nvSpPr>
        <p:spPr>
          <a:xfrm rot="5400000">
            <a:off x="4817110" y="154940"/>
            <a:ext cx="536575" cy="361251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ECC99"/>
              </a:solidFill>
              <a:latin typeface="方正北魏楷书繁体" panose="03000509000000000000" charset="-122"/>
              <a:ea typeface="方正北魏楷书繁体" panose="03000509000000000000" charset="-122"/>
            </a:endParaRPr>
          </a:p>
        </p:txBody>
      </p:sp>
      <p:sp>
        <p:nvSpPr>
          <p:cNvPr id="2" name="文本框 1"/>
          <p:cNvSpPr txBox="1"/>
          <p:nvPr/>
        </p:nvSpPr>
        <p:spPr>
          <a:xfrm>
            <a:off x="3560445" y="3110230"/>
            <a:ext cx="5445760" cy="1450975"/>
          </a:xfrm>
          <a:prstGeom prst="rect">
            <a:avLst/>
          </a:prstGeom>
          <a:noFill/>
        </p:spPr>
        <p:txBody>
          <a:bodyPr vert="eaVert" wrap="square" rtlCol="0">
            <a:spAutoFit/>
          </a:bodyPr>
          <a:lstStyle/>
          <a:p>
            <a:pPr algn="l"/>
            <a:r>
              <a:rPr lang="en-US" altLang="zh-CN"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dog.The quick brown fox jumps over the lazy dog.The quick brown fox jumps over the lazy dog.</a:t>
            </a:r>
          </a:p>
        </p:txBody>
      </p:sp>
      <p:sp>
        <p:nvSpPr>
          <p:cNvPr id="3" name="文本框 2"/>
          <p:cNvSpPr txBox="1"/>
          <p:nvPr/>
        </p:nvSpPr>
        <p:spPr>
          <a:xfrm>
            <a:off x="3279140" y="2919730"/>
            <a:ext cx="459740" cy="1831975"/>
          </a:xfrm>
          <a:prstGeom prst="rect">
            <a:avLst/>
          </a:prstGeom>
          <a:noFill/>
        </p:spPr>
        <p:txBody>
          <a:bodyPr vert="eaVert" wrap="square" rtlCol="0">
            <a:spAutoFit/>
          </a:bodyPr>
          <a:lstStyle/>
          <a:p>
            <a:pPr algn="ctr"/>
            <a:r>
              <a:rPr lang="zh-CN" altLang="en-US">
                <a:solidFill>
                  <a:srgbClr val="FECC99"/>
                </a:solidFill>
                <a:latin typeface="方正北魏楷书繁体" panose="03000509000000000000" charset="-122"/>
                <a:ea typeface="方正北魏楷书繁体" panose="03000509000000000000" charset="-122"/>
                <a:sym typeface="+mn-ea"/>
              </a:rPr>
              <a:t>在此输入内容</a:t>
            </a:r>
          </a:p>
        </p:txBody>
      </p:sp>
      <p:sp>
        <p:nvSpPr>
          <p:cNvPr id="6" name="矩形 5"/>
          <p:cNvSpPr/>
          <p:nvPr/>
        </p:nvSpPr>
        <p:spPr>
          <a:xfrm rot="5400000">
            <a:off x="6194425" y="383540"/>
            <a:ext cx="536575" cy="3612515"/>
          </a:xfrm>
          <a:prstGeom prst="rect">
            <a:avLst/>
          </a:prstGeom>
          <a:solidFill>
            <a:srgbClr val="0057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ECC99"/>
              </a:solidFill>
              <a:latin typeface="方正北魏楷书繁体" panose="03000509000000000000" charset="-122"/>
              <a:ea typeface="方正北魏楷书繁体" panose="03000509000000000000" charset="-122"/>
            </a:endParaRPr>
          </a:p>
        </p:txBody>
      </p:sp>
      <p:pic>
        <p:nvPicPr>
          <p:cNvPr id="4" name="图片 3" descr="afsg"/>
          <p:cNvPicPr>
            <a:picLocks noChangeAspect="1"/>
          </p:cNvPicPr>
          <p:nvPr/>
        </p:nvPicPr>
        <p:blipFill>
          <a:blip r:embed="rId2"/>
          <a:srcRect t="31810" r="-41" b="37349"/>
          <a:stretch>
            <a:fillRect/>
          </a:stretch>
        </p:blipFill>
        <p:spPr>
          <a:xfrm>
            <a:off x="2423160" y="4751705"/>
            <a:ext cx="7345045" cy="12738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fsg"/>
          <p:cNvPicPr>
            <a:picLocks noChangeAspect="1"/>
          </p:cNvPicPr>
          <p:nvPr/>
        </p:nvPicPr>
        <p:blipFill>
          <a:blip r:embed="rId2"/>
          <a:stretch>
            <a:fillRect/>
          </a:stretch>
        </p:blipFill>
        <p:spPr>
          <a:xfrm>
            <a:off x="-32385" y="-18415"/>
            <a:ext cx="12256135" cy="6894195"/>
          </a:xfrm>
          <a:prstGeom prst="rect">
            <a:avLst/>
          </a:prstGeom>
        </p:spPr>
      </p:pic>
      <p:sp>
        <p:nvSpPr>
          <p:cNvPr id="4" name="矩形 3"/>
          <p:cNvSpPr/>
          <p:nvPr/>
        </p:nvSpPr>
        <p:spPr>
          <a:xfrm>
            <a:off x="1247775" y="857250"/>
            <a:ext cx="9695815" cy="5142865"/>
          </a:xfrm>
          <a:prstGeom prst="rect">
            <a:avLst/>
          </a:prstGeom>
          <a:solidFill>
            <a:srgbClr val="FECC99">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015365" y="618490"/>
            <a:ext cx="10161270" cy="5619750"/>
          </a:xfrm>
          <a:prstGeom prst="rect">
            <a:avLst/>
          </a:prstGeom>
          <a:noFill/>
          <a:ln>
            <a:solidFill>
              <a:schemeClr val="bg1">
                <a:lumMod val="95000"/>
              </a:schemeClr>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234"/>
          <p:cNvSpPr/>
          <p:nvPr/>
        </p:nvSpPr>
        <p:spPr>
          <a:xfrm flipH="1" flipV="1">
            <a:off x="6231483" y="1710250"/>
            <a:ext cx="1678803" cy="1620914"/>
          </a:xfrm>
          <a:prstGeom prst="roundRect">
            <a:avLst/>
          </a:prstGeom>
          <a:noFill/>
          <a:ln>
            <a:solidFill>
              <a:srgbClr val="006AA4"/>
            </a:solidFill>
          </a:ln>
          <a:effectLst/>
          <a:extLst>
            <a:ext uri="{909E8E84-426E-40DD-AFC4-6F175D3DCCD1}">
              <a14:hiddenFill xmlns:a14="http://schemas.microsoft.com/office/drawing/2010/main">
                <a:solidFill>
                  <a:srgbClr val="2D3C3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字魂58号-创中黑" panose="00000500000000000000" charset="-122"/>
              <a:ea typeface="字魂58号-创中黑" panose="00000500000000000000" charset="-122"/>
            </a:endParaRPr>
          </a:p>
        </p:txBody>
      </p:sp>
      <p:sp>
        <p:nvSpPr>
          <p:cNvPr id="16" name="342"/>
          <p:cNvSpPr/>
          <p:nvPr/>
        </p:nvSpPr>
        <p:spPr>
          <a:xfrm>
            <a:off x="4232688" y="3641439"/>
            <a:ext cx="1678803" cy="1620914"/>
          </a:xfrm>
          <a:prstGeom prst="roundRect">
            <a:avLst/>
          </a:prstGeom>
          <a:noFill/>
          <a:ln>
            <a:solidFill>
              <a:srgbClr val="006AA4"/>
            </a:solidFill>
          </a:ln>
          <a:effectLst/>
          <a:extLst>
            <a:ext uri="{909E8E84-426E-40DD-AFC4-6F175D3DCCD1}">
              <a14:hiddenFill xmlns:a14="http://schemas.microsoft.com/office/drawing/2010/main">
                <a:solidFill>
                  <a:srgbClr val="2D3C3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字魂58号-创中黑" panose="00000500000000000000" charset="-122"/>
              <a:ea typeface="字魂58号-创中黑" panose="00000500000000000000" charset="-122"/>
            </a:endParaRPr>
          </a:p>
        </p:txBody>
      </p:sp>
      <p:sp>
        <p:nvSpPr>
          <p:cNvPr id="18" name="43"/>
          <p:cNvSpPr>
            <a:spLocks noChangeArrowheads="1"/>
          </p:cNvSpPr>
          <p:nvPr/>
        </p:nvSpPr>
        <p:spPr bwMode="gray">
          <a:xfrm>
            <a:off x="6226148" y="2027753"/>
            <a:ext cx="1693097" cy="984126"/>
          </a:xfrm>
          <a:prstGeom prst="roundRect">
            <a:avLst>
              <a:gd name="adj" fmla="val 0"/>
            </a:avLst>
          </a:prstGeom>
          <a:noFill/>
          <a:ln w="38100">
            <a:noFill/>
            <a:round/>
          </a:ln>
          <a:effectLst/>
        </p:spPr>
        <p:txBody>
          <a:bodyPr wrap="none" anchor="ctr"/>
          <a:lstStyle/>
          <a:p>
            <a:pPr algn="ctr" fontAlgn="auto">
              <a:spcBef>
                <a:spcPts val="0"/>
              </a:spcBef>
              <a:spcAft>
                <a:spcPts val="0"/>
              </a:spcAft>
              <a:defRPr/>
            </a:pPr>
            <a:r>
              <a:rPr lang="en-US" sz="8000" kern="0" dirty="0">
                <a:solidFill>
                  <a:srgbClr val="203864"/>
                </a:solidFill>
                <a:latin typeface="字魂58号-创中黑" panose="00000500000000000000" charset="-122"/>
                <a:ea typeface="字魂58号-创中黑" panose="00000500000000000000" charset="-122"/>
                <a:cs typeface="Arial" panose="020B0604020202020204" pitchFamily="34" charset="0"/>
              </a:rPr>
              <a:t>01</a:t>
            </a:r>
          </a:p>
        </p:txBody>
      </p:sp>
      <p:sp>
        <p:nvSpPr>
          <p:cNvPr id="19" name="2"/>
          <p:cNvSpPr>
            <a:spLocks noChangeArrowheads="1"/>
          </p:cNvSpPr>
          <p:nvPr/>
        </p:nvSpPr>
        <p:spPr bwMode="gray">
          <a:xfrm>
            <a:off x="4253408" y="3970431"/>
            <a:ext cx="1622551" cy="984126"/>
          </a:xfrm>
          <a:prstGeom prst="roundRect">
            <a:avLst>
              <a:gd name="adj" fmla="val 0"/>
            </a:avLst>
          </a:prstGeom>
          <a:noFill/>
          <a:ln w="38100">
            <a:noFill/>
            <a:round/>
          </a:ln>
          <a:effectLst/>
        </p:spPr>
        <p:txBody>
          <a:bodyPr wrap="none" anchor="ctr"/>
          <a:lstStyle/>
          <a:p>
            <a:pPr algn="ctr" fontAlgn="auto">
              <a:spcBef>
                <a:spcPts val="0"/>
              </a:spcBef>
              <a:spcAft>
                <a:spcPts val="0"/>
              </a:spcAft>
              <a:defRPr/>
            </a:pPr>
            <a:r>
              <a:rPr lang="en-US" sz="8000" kern="0" dirty="0">
                <a:solidFill>
                  <a:srgbClr val="203864"/>
                </a:solidFill>
                <a:latin typeface="字魂58号-创中黑" panose="00000500000000000000" charset="-122"/>
                <a:ea typeface="字魂58号-创中黑" panose="00000500000000000000" charset="-122"/>
                <a:cs typeface="Arial" panose="020B0604020202020204" pitchFamily="34" charset="0"/>
              </a:rPr>
              <a:t>02</a:t>
            </a:r>
          </a:p>
        </p:txBody>
      </p:sp>
      <p:grpSp>
        <p:nvGrpSpPr>
          <p:cNvPr id="23" name="组合 22"/>
          <p:cNvGrpSpPr/>
          <p:nvPr/>
        </p:nvGrpSpPr>
        <p:grpSpPr>
          <a:xfrm>
            <a:off x="8241030" y="2027555"/>
            <a:ext cx="3087370" cy="982345"/>
            <a:chOff x="3633" y="2190"/>
            <a:chExt cx="4862" cy="1547"/>
          </a:xfrm>
        </p:grpSpPr>
        <p:sp>
          <p:nvSpPr>
            <p:cNvPr id="7" name="文本框 6"/>
            <p:cNvSpPr txBox="1"/>
            <p:nvPr/>
          </p:nvSpPr>
          <p:spPr>
            <a:xfrm>
              <a:off x="3633" y="2190"/>
              <a:ext cx="4862" cy="531"/>
            </a:xfrm>
            <a:prstGeom prst="rect">
              <a:avLst/>
            </a:prstGeom>
            <a:noFill/>
          </p:spPr>
          <p:txBody>
            <a:bodyPr wrap="square" rtlCol="0" anchor="t">
              <a:spAutoFit/>
            </a:bodyPr>
            <a:lstStyle/>
            <a:p>
              <a:pPr algn="l"/>
              <a:r>
                <a:rPr lang="zh-CN" altLang="en-US" sz="1600" b="1">
                  <a:solidFill>
                    <a:srgbClr val="203864"/>
                  </a:solidFill>
                  <a:latin typeface="方正北魏楷书繁体" panose="03000509000000000000" charset="-122"/>
                  <a:ea typeface="方正北魏楷书繁体" panose="03000509000000000000" charset="-122"/>
                  <a:cs typeface="微软雅黑" panose="020B0503020204020204" charset="-122"/>
                </a:rPr>
                <a:t>在此输入内容</a:t>
              </a:r>
            </a:p>
          </p:txBody>
        </p:sp>
        <p:sp>
          <p:nvSpPr>
            <p:cNvPr id="8" name="文本框 7"/>
            <p:cNvSpPr txBox="1"/>
            <p:nvPr/>
          </p:nvSpPr>
          <p:spPr>
            <a:xfrm>
              <a:off x="3633" y="2721"/>
              <a:ext cx="4408" cy="1016"/>
            </a:xfrm>
            <a:prstGeom prst="rect">
              <a:avLst/>
            </a:prstGeom>
            <a:noFill/>
          </p:spPr>
          <p:txBody>
            <a:bodyPr wrap="square" rtlCol="0" anchor="t">
              <a:spAutoFit/>
            </a:bodyPr>
            <a:lstStyle/>
            <a:p>
              <a:pPr algn="l"/>
              <a:r>
                <a:rPr lang="en-US" altLang="zh-CN"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he quick brown fox jumps over the lazy dog.</a:t>
              </a:r>
            </a:p>
          </p:txBody>
        </p:sp>
      </p:grpSp>
      <p:grpSp>
        <p:nvGrpSpPr>
          <p:cNvPr id="9" name="组合 8"/>
          <p:cNvGrpSpPr/>
          <p:nvPr/>
        </p:nvGrpSpPr>
        <p:grpSpPr>
          <a:xfrm>
            <a:off x="8241030" y="4109720"/>
            <a:ext cx="3087370" cy="982345"/>
            <a:chOff x="3633" y="2190"/>
            <a:chExt cx="4862" cy="1547"/>
          </a:xfrm>
        </p:grpSpPr>
        <p:sp>
          <p:nvSpPr>
            <p:cNvPr id="10" name="文本框 9"/>
            <p:cNvSpPr txBox="1"/>
            <p:nvPr/>
          </p:nvSpPr>
          <p:spPr>
            <a:xfrm>
              <a:off x="3633" y="2190"/>
              <a:ext cx="4862" cy="531"/>
            </a:xfrm>
            <a:prstGeom prst="rect">
              <a:avLst/>
            </a:prstGeom>
            <a:noFill/>
          </p:spPr>
          <p:txBody>
            <a:bodyPr wrap="square" rtlCol="0" anchor="t">
              <a:spAutoFit/>
            </a:bodyPr>
            <a:lstStyle/>
            <a:p>
              <a:pPr algn="l"/>
              <a:r>
                <a:rPr lang="zh-CN" altLang="en-US" sz="1600" b="1">
                  <a:solidFill>
                    <a:srgbClr val="203864"/>
                  </a:solidFill>
                  <a:latin typeface="方正北魏楷书繁体" panose="03000509000000000000" charset="-122"/>
                  <a:ea typeface="方正北魏楷书繁体" panose="03000509000000000000" charset="-122"/>
                  <a:cs typeface="微软雅黑" panose="020B0503020204020204" charset="-122"/>
                </a:rPr>
                <a:t>在此输入内容</a:t>
              </a:r>
            </a:p>
          </p:txBody>
        </p:sp>
        <p:sp>
          <p:nvSpPr>
            <p:cNvPr id="11" name="文本框 10"/>
            <p:cNvSpPr txBox="1"/>
            <p:nvPr/>
          </p:nvSpPr>
          <p:spPr>
            <a:xfrm>
              <a:off x="3633" y="2721"/>
              <a:ext cx="4256" cy="1016"/>
            </a:xfrm>
            <a:prstGeom prst="rect">
              <a:avLst/>
            </a:prstGeom>
            <a:noFill/>
          </p:spPr>
          <p:txBody>
            <a:bodyPr wrap="square" rtlCol="0" anchor="t">
              <a:spAutoFit/>
            </a:bodyPr>
            <a:lstStyle/>
            <a:p>
              <a:pPr algn="l"/>
              <a:r>
                <a:rPr lang="en-US" altLang="zh-CN"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he quick brown fox jumps over the lazy dog.</a:t>
              </a:r>
            </a:p>
          </p:txBody>
        </p:sp>
      </p:grpSp>
      <p:grpSp>
        <p:nvGrpSpPr>
          <p:cNvPr id="14" name="组合 13"/>
          <p:cNvGrpSpPr/>
          <p:nvPr/>
        </p:nvGrpSpPr>
        <p:grpSpPr>
          <a:xfrm>
            <a:off x="749935" y="2025650"/>
            <a:ext cx="3087370" cy="984250"/>
            <a:chOff x="3633" y="2187"/>
            <a:chExt cx="4862" cy="1550"/>
          </a:xfrm>
        </p:grpSpPr>
        <p:sp>
          <p:nvSpPr>
            <p:cNvPr id="17" name="文本框 16"/>
            <p:cNvSpPr txBox="1"/>
            <p:nvPr/>
          </p:nvSpPr>
          <p:spPr>
            <a:xfrm>
              <a:off x="3633" y="2187"/>
              <a:ext cx="4862" cy="531"/>
            </a:xfrm>
            <a:prstGeom prst="rect">
              <a:avLst/>
            </a:prstGeom>
            <a:noFill/>
          </p:spPr>
          <p:txBody>
            <a:bodyPr wrap="square" rtlCol="0" anchor="t">
              <a:spAutoFit/>
            </a:bodyPr>
            <a:lstStyle/>
            <a:p>
              <a:pPr algn="r"/>
              <a:r>
                <a:rPr lang="zh-CN" altLang="en-US" sz="1600" b="1">
                  <a:solidFill>
                    <a:srgbClr val="203864"/>
                  </a:solidFill>
                  <a:latin typeface="方正北魏楷书繁体" panose="03000509000000000000" charset="-122"/>
                  <a:ea typeface="方正北魏楷书繁体" panose="03000509000000000000" charset="-122"/>
                  <a:cs typeface="微软雅黑" panose="020B0503020204020204" charset="-122"/>
                </a:rPr>
                <a:t>在此输入内容</a:t>
              </a:r>
            </a:p>
          </p:txBody>
        </p:sp>
        <p:sp>
          <p:nvSpPr>
            <p:cNvPr id="20" name="文本框 19"/>
            <p:cNvSpPr txBox="1"/>
            <p:nvPr/>
          </p:nvSpPr>
          <p:spPr>
            <a:xfrm>
              <a:off x="4050" y="2721"/>
              <a:ext cx="4444" cy="1016"/>
            </a:xfrm>
            <a:prstGeom prst="rect">
              <a:avLst/>
            </a:prstGeom>
            <a:noFill/>
          </p:spPr>
          <p:txBody>
            <a:bodyPr wrap="square" rtlCol="0" anchor="t">
              <a:spAutoFit/>
            </a:bodyPr>
            <a:lstStyle/>
            <a:p>
              <a:pPr algn="r"/>
              <a:r>
                <a:rPr lang="en-US" altLang="zh-CN"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he quick brown fox jumps over the lazy dog.</a:t>
              </a:r>
            </a:p>
          </p:txBody>
        </p:sp>
      </p:grpSp>
      <p:grpSp>
        <p:nvGrpSpPr>
          <p:cNvPr id="21" name="组合 20"/>
          <p:cNvGrpSpPr/>
          <p:nvPr/>
        </p:nvGrpSpPr>
        <p:grpSpPr>
          <a:xfrm>
            <a:off x="749935" y="4109720"/>
            <a:ext cx="3087370" cy="982345"/>
            <a:chOff x="3633" y="2190"/>
            <a:chExt cx="4862" cy="1547"/>
          </a:xfrm>
        </p:grpSpPr>
        <p:sp>
          <p:nvSpPr>
            <p:cNvPr id="22" name="文本框 21"/>
            <p:cNvSpPr txBox="1"/>
            <p:nvPr/>
          </p:nvSpPr>
          <p:spPr>
            <a:xfrm>
              <a:off x="3633" y="2190"/>
              <a:ext cx="4862" cy="531"/>
            </a:xfrm>
            <a:prstGeom prst="rect">
              <a:avLst/>
            </a:prstGeom>
            <a:noFill/>
          </p:spPr>
          <p:txBody>
            <a:bodyPr wrap="square" rtlCol="0" anchor="t">
              <a:spAutoFit/>
            </a:bodyPr>
            <a:lstStyle/>
            <a:p>
              <a:pPr algn="r"/>
              <a:r>
                <a:rPr lang="zh-CN" altLang="en-US" sz="1600" b="1">
                  <a:solidFill>
                    <a:srgbClr val="203864"/>
                  </a:solidFill>
                  <a:latin typeface="方正北魏楷书繁体" panose="03000509000000000000" charset="-122"/>
                  <a:ea typeface="方正北魏楷书繁体" panose="03000509000000000000" charset="-122"/>
                  <a:cs typeface="微软雅黑" panose="020B0503020204020204" charset="-122"/>
                </a:rPr>
                <a:t>在此输入内容</a:t>
              </a:r>
            </a:p>
          </p:txBody>
        </p:sp>
        <p:sp>
          <p:nvSpPr>
            <p:cNvPr id="24" name="文本框 23"/>
            <p:cNvSpPr txBox="1"/>
            <p:nvPr/>
          </p:nvSpPr>
          <p:spPr>
            <a:xfrm>
              <a:off x="4418" y="2721"/>
              <a:ext cx="4076" cy="1016"/>
            </a:xfrm>
            <a:prstGeom prst="rect">
              <a:avLst/>
            </a:prstGeom>
            <a:noFill/>
          </p:spPr>
          <p:txBody>
            <a:bodyPr wrap="square" rtlCol="0" anchor="t">
              <a:spAutoFit/>
            </a:bodyPr>
            <a:lstStyle/>
            <a:p>
              <a:pPr algn="r"/>
              <a:r>
                <a:rPr lang="en-US" altLang="zh-CN"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he quick brown fox jumps over the lazy dog.</a:t>
              </a:r>
            </a:p>
          </p:txBody>
        </p:sp>
      </p:grpSp>
      <p:sp>
        <p:nvSpPr>
          <p:cNvPr id="25" name="423"/>
          <p:cNvSpPr/>
          <p:nvPr/>
        </p:nvSpPr>
        <p:spPr>
          <a:xfrm flipH="1" flipV="1">
            <a:off x="4238218" y="1710885"/>
            <a:ext cx="1678803" cy="1620914"/>
          </a:xfrm>
          <a:prstGeom prst="roundRect">
            <a:avLst/>
          </a:prstGeom>
          <a:solidFill>
            <a:srgbClr val="006AA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字魂58号-创中黑" panose="00000500000000000000" charset="-122"/>
              <a:ea typeface="字魂58号-创中黑" panose="00000500000000000000" charset="-122"/>
            </a:endParaRPr>
          </a:p>
        </p:txBody>
      </p:sp>
      <p:sp>
        <p:nvSpPr>
          <p:cNvPr id="26" name="43"/>
          <p:cNvSpPr>
            <a:spLocks noChangeArrowheads="1"/>
          </p:cNvSpPr>
          <p:nvPr/>
        </p:nvSpPr>
        <p:spPr bwMode="gray">
          <a:xfrm>
            <a:off x="4232883" y="2028388"/>
            <a:ext cx="1693097" cy="984126"/>
          </a:xfrm>
          <a:prstGeom prst="roundRect">
            <a:avLst>
              <a:gd name="adj" fmla="val 0"/>
            </a:avLst>
          </a:prstGeom>
          <a:noFill/>
          <a:ln w="38100">
            <a:noFill/>
            <a:round/>
          </a:ln>
          <a:effectLst/>
        </p:spPr>
        <p:txBody>
          <a:bodyPr wrap="none" anchor="ctr"/>
          <a:lstStyle/>
          <a:p>
            <a:pPr algn="ctr" fontAlgn="auto">
              <a:spcBef>
                <a:spcPts val="0"/>
              </a:spcBef>
              <a:spcAft>
                <a:spcPts val="0"/>
              </a:spcAft>
              <a:defRPr/>
            </a:pPr>
            <a:r>
              <a:rPr lang="en-US" sz="8000" kern="0" dirty="0">
                <a:solidFill>
                  <a:srgbClr val="FECC99"/>
                </a:solidFill>
                <a:latin typeface="字魂58号-创中黑" panose="00000500000000000000" charset="-122"/>
                <a:ea typeface="字魂58号-创中黑" panose="00000500000000000000" charset="-122"/>
                <a:cs typeface="Arial" panose="020B0604020202020204" pitchFamily="34" charset="0"/>
              </a:rPr>
              <a:t>03</a:t>
            </a:r>
          </a:p>
        </p:txBody>
      </p:sp>
      <p:sp>
        <p:nvSpPr>
          <p:cNvPr id="29" name="234"/>
          <p:cNvSpPr/>
          <p:nvPr/>
        </p:nvSpPr>
        <p:spPr>
          <a:xfrm flipH="1" flipV="1">
            <a:off x="6226403" y="3642555"/>
            <a:ext cx="1678803" cy="1620914"/>
          </a:xfrm>
          <a:prstGeom prst="roundRect">
            <a:avLst/>
          </a:prstGeom>
          <a:solidFill>
            <a:srgbClr val="006AA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latin typeface="字魂58号-创中黑" panose="00000500000000000000" charset="-122"/>
              <a:ea typeface="字魂58号-创中黑" panose="00000500000000000000" charset="-122"/>
            </a:endParaRPr>
          </a:p>
        </p:txBody>
      </p:sp>
      <p:sp>
        <p:nvSpPr>
          <p:cNvPr id="30" name="234"/>
          <p:cNvSpPr>
            <a:spLocks noChangeArrowheads="1"/>
          </p:cNvSpPr>
          <p:nvPr/>
        </p:nvSpPr>
        <p:spPr bwMode="gray">
          <a:xfrm>
            <a:off x="6221068" y="3960058"/>
            <a:ext cx="1693097" cy="984126"/>
          </a:xfrm>
          <a:prstGeom prst="roundRect">
            <a:avLst>
              <a:gd name="adj" fmla="val 0"/>
            </a:avLst>
          </a:prstGeom>
          <a:noFill/>
          <a:ln w="38100">
            <a:noFill/>
            <a:round/>
          </a:ln>
          <a:effectLst/>
        </p:spPr>
        <p:txBody>
          <a:bodyPr wrap="none" anchor="ctr"/>
          <a:lstStyle/>
          <a:p>
            <a:pPr algn="ctr" fontAlgn="auto">
              <a:spcBef>
                <a:spcPts val="0"/>
              </a:spcBef>
              <a:spcAft>
                <a:spcPts val="0"/>
              </a:spcAft>
              <a:defRPr/>
            </a:pPr>
            <a:r>
              <a:rPr lang="en-US" sz="8000" kern="0" dirty="0">
                <a:solidFill>
                  <a:srgbClr val="FECC99"/>
                </a:solidFill>
                <a:latin typeface="字魂58号-创中黑" panose="00000500000000000000" charset="-122"/>
                <a:ea typeface="字魂58号-创中黑" panose="00000500000000000000" charset="-122"/>
                <a:cs typeface="Arial" panose="020B0604020202020204" pitchFamily="34" charset="0"/>
              </a:rPr>
              <a:t>04</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fsg"/>
          <p:cNvPicPr>
            <a:picLocks noChangeAspect="1"/>
          </p:cNvPicPr>
          <p:nvPr/>
        </p:nvPicPr>
        <p:blipFill>
          <a:blip r:embed="rId2"/>
          <a:stretch>
            <a:fillRect/>
          </a:stretch>
        </p:blipFill>
        <p:spPr>
          <a:xfrm>
            <a:off x="-32385" y="-17780"/>
            <a:ext cx="12256135" cy="6894195"/>
          </a:xfrm>
          <a:prstGeom prst="rect">
            <a:avLst/>
          </a:prstGeom>
        </p:spPr>
      </p:pic>
      <p:sp>
        <p:nvSpPr>
          <p:cNvPr id="10" name="矩形 9"/>
          <p:cNvSpPr/>
          <p:nvPr/>
        </p:nvSpPr>
        <p:spPr>
          <a:xfrm>
            <a:off x="-100330" y="-17780"/>
            <a:ext cx="12324080" cy="6969760"/>
          </a:xfrm>
          <a:prstGeom prst="rect">
            <a:avLst/>
          </a:prstGeom>
          <a:solidFill>
            <a:schemeClr val="accent5">
              <a:lumMod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9aea36e3ceba1948771235ac9676a8e2"/>
          <p:cNvPicPr>
            <a:picLocks noChangeAspect="1"/>
          </p:cNvPicPr>
          <p:nvPr/>
        </p:nvPicPr>
        <p:blipFill>
          <a:blip r:embed="rId3"/>
          <a:stretch>
            <a:fillRect/>
          </a:stretch>
        </p:blipFill>
        <p:spPr>
          <a:xfrm>
            <a:off x="3048000" y="564515"/>
            <a:ext cx="6096000" cy="609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73660" y="-41910"/>
            <a:ext cx="12324080" cy="6969760"/>
          </a:xfrm>
          <a:prstGeom prst="rect">
            <a:avLst/>
          </a:prstGeom>
          <a:solidFill>
            <a:schemeClr val="accent5">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18.10.01霜降插画主题10"/>
          <p:cNvPicPr>
            <a:picLocks noChangeAspect="1"/>
          </p:cNvPicPr>
          <p:nvPr/>
        </p:nvPicPr>
        <p:blipFill>
          <a:blip r:embed="rId2"/>
          <a:stretch>
            <a:fillRect/>
          </a:stretch>
        </p:blipFill>
        <p:spPr>
          <a:xfrm>
            <a:off x="12700" y="960120"/>
            <a:ext cx="8778240" cy="4937760"/>
          </a:xfrm>
          <a:prstGeom prst="rect">
            <a:avLst/>
          </a:prstGeom>
        </p:spPr>
      </p:pic>
      <p:sp>
        <p:nvSpPr>
          <p:cNvPr id="2" name="矩形 1"/>
          <p:cNvSpPr/>
          <p:nvPr/>
        </p:nvSpPr>
        <p:spPr>
          <a:xfrm>
            <a:off x="2224405" y="1377950"/>
            <a:ext cx="9144000" cy="4476750"/>
          </a:xfrm>
          <a:prstGeom prst="rect">
            <a:avLst/>
          </a:prstGeom>
          <a:noFill/>
          <a:ln>
            <a:solidFill>
              <a:srgbClr val="FECC99"/>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000885" y="1654810"/>
            <a:ext cx="9144000" cy="4476750"/>
          </a:xfrm>
          <a:prstGeom prst="rect">
            <a:avLst/>
          </a:prstGeom>
          <a:solidFill>
            <a:schemeClr val="accent1">
              <a:lumMod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9575244" y="594360"/>
            <a:ext cx="1107996" cy="2107565"/>
          </a:xfrm>
          <a:prstGeom prst="rect">
            <a:avLst/>
          </a:prstGeom>
          <a:noFill/>
        </p:spPr>
        <p:txBody>
          <a:bodyPr vert="eaVert" wrap="square" rtlCol="0">
            <a:spAutoFit/>
          </a:bodyPr>
          <a:lstStyle/>
          <a:p>
            <a:r>
              <a:rPr lang="zh-CN" altLang="en-US" sz="6000" dirty="0">
                <a:solidFill>
                  <a:srgbClr val="FECC99"/>
                </a:solidFill>
                <a:latin typeface="TypeLand 康熙字典體" pitchFamily="50" charset="-120"/>
                <a:ea typeface="TypeLand 康熙字典體" pitchFamily="50" charset="-120"/>
              </a:rPr>
              <a:t>目录</a:t>
            </a:r>
          </a:p>
        </p:txBody>
      </p:sp>
      <p:sp>
        <p:nvSpPr>
          <p:cNvPr id="9" name="文本框 8"/>
          <p:cNvSpPr txBox="1"/>
          <p:nvPr/>
        </p:nvSpPr>
        <p:spPr>
          <a:xfrm>
            <a:off x="9601201" y="2185670"/>
            <a:ext cx="1047750" cy="398780"/>
          </a:xfrm>
          <a:prstGeom prst="rect">
            <a:avLst/>
          </a:prstGeom>
          <a:noFill/>
        </p:spPr>
        <p:txBody>
          <a:bodyPr wrap="none" rtlCol="0" anchor="t">
            <a:spAutoFit/>
          </a:bodyPr>
          <a:lstStyle/>
          <a:p>
            <a:pPr algn="ctr"/>
            <a:r>
              <a:rPr lang="en-US" altLang="zh-CN" sz="2000" dirty="0">
                <a:solidFill>
                  <a:srgbClr val="FECC99"/>
                </a:solidFill>
                <a:latin typeface="汉仪晨妹子简" panose="00020600040101010101" charset="-122"/>
                <a:ea typeface="汉仪晨妹子简" panose="00020600040101010101" charset="-122"/>
                <a:sym typeface="+mn-ea"/>
              </a:rPr>
              <a:t>CONTENT</a:t>
            </a:r>
          </a:p>
        </p:txBody>
      </p:sp>
      <p:sp>
        <p:nvSpPr>
          <p:cNvPr id="6" name="菱形 5"/>
          <p:cNvSpPr/>
          <p:nvPr/>
        </p:nvSpPr>
        <p:spPr>
          <a:xfrm>
            <a:off x="8219440" y="2402205"/>
            <a:ext cx="690245" cy="690245"/>
          </a:xfrm>
          <a:prstGeom prst="diamond">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r>
              <a:rPr lang="en-US" altLang="zh-CN" sz="4000">
                <a:solidFill>
                  <a:schemeClr val="accent5">
                    <a:lumMod val="50000"/>
                  </a:schemeClr>
                </a:solidFill>
                <a:latin typeface="TypeLand.com 康熙字典體" charset="-120"/>
                <a:ea typeface="TypeLand.com 康熙字典體" charset="-120"/>
              </a:rPr>
              <a:t>1</a:t>
            </a:r>
          </a:p>
        </p:txBody>
      </p:sp>
      <p:sp>
        <p:nvSpPr>
          <p:cNvPr id="11" name="文本框 10"/>
          <p:cNvSpPr txBox="1"/>
          <p:nvPr/>
        </p:nvSpPr>
        <p:spPr>
          <a:xfrm>
            <a:off x="8286472" y="3293110"/>
            <a:ext cx="553998" cy="2332355"/>
          </a:xfrm>
          <a:prstGeom prst="rect">
            <a:avLst/>
          </a:prstGeom>
          <a:noFill/>
        </p:spPr>
        <p:txBody>
          <a:bodyPr vert="eaVert" wrap="square" rtlCol="0">
            <a:spAutoFit/>
          </a:bodyPr>
          <a:lstStyle/>
          <a:p>
            <a:r>
              <a:rPr lang="zh-CN" altLang="en-US" sz="2400">
                <a:solidFill>
                  <a:schemeClr val="bg1"/>
                </a:solidFill>
                <a:latin typeface="TypeLand.com 康熙字典體" charset="-120"/>
                <a:ea typeface="TypeLand.com 康熙字典體" charset="-120"/>
              </a:rPr>
              <a:t>在此输入标题</a:t>
            </a:r>
          </a:p>
        </p:txBody>
      </p:sp>
      <p:sp>
        <p:nvSpPr>
          <p:cNvPr id="12" name="菱形 11"/>
          <p:cNvSpPr/>
          <p:nvPr/>
        </p:nvSpPr>
        <p:spPr>
          <a:xfrm>
            <a:off x="7099300" y="2402205"/>
            <a:ext cx="690245" cy="690245"/>
          </a:xfrm>
          <a:prstGeom prst="diamond">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r>
              <a:rPr lang="en-US" altLang="zh-CN" sz="4000">
                <a:solidFill>
                  <a:schemeClr val="accent5">
                    <a:lumMod val="50000"/>
                  </a:schemeClr>
                </a:solidFill>
                <a:latin typeface="TypeLand.com 康熙字典體" charset="-120"/>
                <a:ea typeface="TypeLand.com 康熙字典體" charset="-120"/>
              </a:rPr>
              <a:t>2</a:t>
            </a:r>
          </a:p>
        </p:txBody>
      </p:sp>
      <p:sp>
        <p:nvSpPr>
          <p:cNvPr id="13" name="文本框 12"/>
          <p:cNvSpPr txBox="1"/>
          <p:nvPr/>
        </p:nvSpPr>
        <p:spPr>
          <a:xfrm>
            <a:off x="7166332" y="3293110"/>
            <a:ext cx="553998" cy="2332355"/>
          </a:xfrm>
          <a:prstGeom prst="rect">
            <a:avLst/>
          </a:prstGeom>
          <a:noFill/>
        </p:spPr>
        <p:txBody>
          <a:bodyPr vert="eaVert" wrap="square" rtlCol="0">
            <a:spAutoFit/>
          </a:bodyPr>
          <a:lstStyle/>
          <a:p>
            <a:r>
              <a:rPr lang="zh-CN" altLang="en-US" sz="2400">
                <a:solidFill>
                  <a:schemeClr val="bg1"/>
                </a:solidFill>
                <a:latin typeface="TypeLand.com 康熙字典體" charset="-120"/>
                <a:ea typeface="TypeLand.com 康熙字典體" charset="-120"/>
              </a:rPr>
              <a:t>在此输入标题</a:t>
            </a:r>
          </a:p>
        </p:txBody>
      </p:sp>
      <p:sp>
        <p:nvSpPr>
          <p:cNvPr id="7" name="菱形 6"/>
          <p:cNvSpPr/>
          <p:nvPr/>
        </p:nvSpPr>
        <p:spPr>
          <a:xfrm>
            <a:off x="6002020" y="2402205"/>
            <a:ext cx="690245" cy="690245"/>
          </a:xfrm>
          <a:prstGeom prst="diamond">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r>
              <a:rPr lang="en-US" altLang="zh-CN" sz="4000">
                <a:solidFill>
                  <a:schemeClr val="accent5">
                    <a:lumMod val="50000"/>
                  </a:schemeClr>
                </a:solidFill>
                <a:latin typeface="TypeLand.com 康熙字典體" charset="-120"/>
                <a:ea typeface="TypeLand.com 康熙字典體" charset="-120"/>
              </a:rPr>
              <a:t>3</a:t>
            </a:r>
          </a:p>
        </p:txBody>
      </p:sp>
      <p:sp>
        <p:nvSpPr>
          <p:cNvPr id="4" name="文本框 3"/>
          <p:cNvSpPr txBox="1"/>
          <p:nvPr/>
        </p:nvSpPr>
        <p:spPr>
          <a:xfrm>
            <a:off x="6138267" y="3293110"/>
            <a:ext cx="553998" cy="2332355"/>
          </a:xfrm>
          <a:prstGeom prst="rect">
            <a:avLst/>
          </a:prstGeom>
          <a:noFill/>
        </p:spPr>
        <p:txBody>
          <a:bodyPr vert="eaVert" wrap="square" rtlCol="0">
            <a:spAutoFit/>
          </a:bodyPr>
          <a:lstStyle/>
          <a:p>
            <a:r>
              <a:rPr lang="zh-CN" altLang="en-US" sz="2400">
                <a:solidFill>
                  <a:schemeClr val="bg1"/>
                </a:solidFill>
                <a:latin typeface="TypeLand.com 康熙字典體" charset="-120"/>
                <a:ea typeface="TypeLand.com 康熙字典體" charset="-120"/>
              </a:rPr>
              <a:t>在此输入标题</a:t>
            </a:r>
          </a:p>
        </p:txBody>
      </p:sp>
      <p:sp>
        <p:nvSpPr>
          <p:cNvPr id="20" name="菱形 19"/>
          <p:cNvSpPr/>
          <p:nvPr/>
        </p:nvSpPr>
        <p:spPr>
          <a:xfrm>
            <a:off x="4935855" y="2402205"/>
            <a:ext cx="690245" cy="690245"/>
          </a:xfrm>
          <a:prstGeom prst="diamond">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r>
              <a:rPr lang="en-US" altLang="zh-CN" sz="4000">
                <a:solidFill>
                  <a:schemeClr val="accent5">
                    <a:lumMod val="50000"/>
                  </a:schemeClr>
                </a:solidFill>
                <a:latin typeface="TypeLand.com 康熙字典體" charset="-120"/>
                <a:ea typeface="TypeLand.com 康熙字典體" charset="-120"/>
              </a:rPr>
              <a:t>4</a:t>
            </a:r>
          </a:p>
        </p:txBody>
      </p:sp>
      <p:sp>
        <p:nvSpPr>
          <p:cNvPr id="21" name="文本框 20"/>
          <p:cNvSpPr txBox="1"/>
          <p:nvPr/>
        </p:nvSpPr>
        <p:spPr>
          <a:xfrm>
            <a:off x="5002887" y="3293110"/>
            <a:ext cx="553998" cy="2332355"/>
          </a:xfrm>
          <a:prstGeom prst="rect">
            <a:avLst/>
          </a:prstGeom>
          <a:noFill/>
        </p:spPr>
        <p:txBody>
          <a:bodyPr vert="eaVert" wrap="square" rtlCol="0">
            <a:spAutoFit/>
          </a:bodyPr>
          <a:lstStyle/>
          <a:p>
            <a:r>
              <a:rPr lang="zh-CN" altLang="en-US" sz="2400">
                <a:solidFill>
                  <a:schemeClr val="bg1"/>
                </a:solidFill>
                <a:latin typeface="TypeLand.com 康熙字典體" charset="-120"/>
                <a:ea typeface="TypeLand.com 康熙字典體" charset="-120"/>
              </a:rPr>
              <a:t>在此输入标题</a:t>
            </a:r>
          </a:p>
        </p:txBody>
      </p:sp>
      <p:pic>
        <p:nvPicPr>
          <p:cNvPr id="15" name="图片 14" descr="18.10.01霜降插画主题10"/>
          <p:cNvPicPr>
            <a:picLocks noChangeAspect="1"/>
          </p:cNvPicPr>
          <p:nvPr/>
        </p:nvPicPr>
        <p:blipFill>
          <a:blip r:embed="rId2"/>
          <a:srcRect l="16435" t="28639" r="66276" b="41332"/>
          <a:stretch>
            <a:fillRect/>
          </a:stretch>
        </p:blipFill>
        <p:spPr>
          <a:xfrm>
            <a:off x="2896235" y="3245485"/>
            <a:ext cx="1517650" cy="14827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10" name="矩形 9"/>
          <p:cNvSpPr/>
          <p:nvPr/>
        </p:nvSpPr>
        <p:spPr>
          <a:xfrm>
            <a:off x="-73660" y="-41910"/>
            <a:ext cx="12324080" cy="6969760"/>
          </a:xfrm>
          <a:prstGeom prst="rect">
            <a:avLst/>
          </a:prstGeom>
          <a:solidFill>
            <a:schemeClr val="accent5">
              <a:lumMod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524635" y="761365"/>
            <a:ext cx="9144000" cy="5212715"/>
          </a:xfrm>
          <a:prstGeom prst="rect">
            <a:avLst/>
          </a:prstGeom>
          <a:noFill/>
          <a:ln>
            <a:solidFill>
              <a:srgbClr val="FECC99"/>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43660" y="1110615"/>
            <a:ext cx="9505315" cy="4635500"/>
          </a:xfrm>
          <a:prstGeom prst="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839279" y="1763395"/>
            <a:ext cx="1107996" cy="2813685"/>
          </a:xfrm>
          <a:prstGeom prst="rect">
            <a:avLst/>
          </a:prstGeom>
          <a:noFill/>
        </p:spPr>
        <p:txBody>
          <a:bodyPr vert="eaVert" wrap="square" rtlCol="0">
            <a:spAutoFit/>
          </a:bodyPr>
          <a:lstStyle/>
          <a:p>
            <a:r>
              <a:rPr lang="zh-CN" altLang="en-US" sz="6000" dirty="0">
                <a:solidFill>
                  <a:srgbClr val="FECC99"/>
                </a:solidFill>
                <a:latin typeface="TypeLand 康熙字典體" pitchFamily="50" charset="-120"/>
                <a:ea typeface="TypeLand 康熙字典體" pitchFamily="50" charset="-120"/>
              </a:rPr>
              <a:t>第一章</a:t>
            </a:r>
          </a:p>
        </p:txBody>
      </p:sp>
      <p:pic>
        <p:nvPicPr>
          <p:cNvPr id="4" name="图片 3" descr="796e1ac4b0338fb9ce32007f594c0461"/>
          <p:cNvPicPr>
            <a:picLocks noChangeAspect="1"/>
          </p:cNvPicPr>
          <p:nvPr/>
        </p:nvPicPr>
        <p:blipFill>
          <a:blip r:embed="rId3">
            <a:lum bright="36000"/>
          </a:blip>
          <a:srcRect t="20808" r="8030" b="56528"/>
          <a:stretch>
            <a:fillRect/>
          </a:stretch>
        </p:blipFill>
        <p:spPr>
          <a:xfrm>
            <a:off x="1181100" y="2713990"/>
            <a:ext cx="3435350" cy="846455"/>
          </a:xfrm>
          <a:prstGeom prst="rect">
            <a:avLst/>
          </a:prstGeom>
        </p:spPr>
      </p:pic>
      <p:pic>
        <p:nvPicPr>
          <p:cNvPr id="6" name="图片 5" descr="796e1ac4b0338fb9ce32007f594c0461"/>
          <p:cNvPicPr>
            <a:picLocks noChangeAspect="1"/>
          </p:cNvPicPr>
          <p:nvPr/>
        </p:nvPicPr>
        <p:blipFill>
          <a:blip r:embed="rId3">
            <a:lum bright="72000"/>
          </a:blip>
          <a:srcRect t="46553" r="55524" b="21452"/>
          <a:stretch>
            <a:fillRect/>
          </a:stretch>
        </p:blipFill>
        <p:spPr>
          <a:xfrm>
            <a:off x="1036955" y="3466465"/>
            <a:ext cx="3001645" cy="2159000"/>
          </a:xfrm>
          <a:prstGeom prst="rect">
            <a:avLst/>
          </a:prstGeom>
        </p:spPr>
      </p:pic>
      <p:pic>
        <p:nvPicPr>
          <p:cNvPr id="15" name="图片 14" descr="18.10.01霜降插画主题10"/>
          <p:cNvPicPr>
            <a:picLocks noChangeAspect="1"/>
          </p:cNvPicPr>
          <p:nvPr/>
        </p:nvPicPr>
        <p:blipFill>
          <a:blip r:embed="rId2"/>
          <a:srcRect l="17245" t="1465" r="65632" b="38271"/>
          <a:stretch>
            <a:fillRect/>
          </a:stretch>
        </p:blipFill>
        <p:spPr>
          <a:xfrm>
            <a:off x="5017770" y="1455420"/>
            <a:ext cx="1503045" cy="2975610"/>
          </a:xfrm>
          <a:prstGeom prst="rect">
            <a:avLst/>
          </a:prstGeom>
        </p:spPr>
      </p:pic>
      <p:pic>
        <p:nvPicPr>
          <p:cNvPr id="7" name="图片 6" descr="18.10.01霜降插画主题10"/>
          <p:cNvPicPr>
            <a:picLocks noChangeAspect="1"/>
          </p:cNvPicPr>
          <p:nvPr/>
        </p:nvPicPr>
        <p:blipFill>
          <a:blip r:embed="rId2"/>
          <a:srcRect l="35005" t="590" r="47872" b="39146"/>
          <a:stretch>
            <a:fillRect/>
          </a:stretch>
        </p:blipFill>
        <p:spPr>
          <a:xfrm>
            <a:off x="6663690" y="1455420"/>
            <a:ext cx="1503045" cy="29756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3" name="矩形 2"/>
          <p:cNvSpPr/>
          <p:nvPr/>
        </p:nvSpPr>
        <p:spPr>
          <a:xfrm>
            <a:off x="1170940" y="779145"/>
            <a:ext cx="9850755" cy="5299710"/>
          </a:xfrm>
          <a:prstGeom prst="rect">
            <a:avLst/>
          </a:prstGeom>
          <a:solidFill>
            <a:schemeClr val="accent5">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08125" y="2021840"/>
            <a:ext cx="9205595" cy="4084320"/>
          </a:xfrm>
          <a:prstGeom prst="rect">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38225" y="2492375"/>
            <a:ext cx="10145395" cy="3982720"/>
          </a:xfrm>
          <a:prstGeom prst="rect">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277995" y="5617845"/>
            <a:ext cx="3636010" cy="460375"/>
          </a:xfrm>
          <a:prstGeom prst="rect">
            <a:avLst/>
          </a:prstGeom>
          <a:noFill/>
        </p:spPr>
        <p:txBody>
          <a:bodyPr wrap="square" rtlCol="0" anchor="t">
            <a:spAutoFit/>
          </a:bodyPr>
          <a:lstStyle/>
          <a:p>
            <a:r>
              <a:rPr lang="zh-CN" altLang="en-US" sz="2400">
                <a:solidFill>
                  <a:srgbClr val="FECC99"/>
                </a:solidFill>
                <a:latin typeface="方正北魏楷书繁体" panose="03000509000000000000" charset="-122"/>
                <a:ea typeface="方正北魏楷书繁体" panose="03000509000000000000" charset="-122"/>
                <a:cs typeface="方正北魏楷书繁体" panose="03000509000000000000" charset="-122"/>
              </a:rPr>
              <a:t>第</a:t>
            </a:r>
            <a:r>
              <a:rPr lang="en-US" altLang="zh-CN" sz="2400">
                <a:solidFill>
                  <a:srgbClr val="FECC99"/>
                </a:solidFill>
                <a:latin typeface="方正北魏楷书繁体" panose="03000509000000000000" charset="-122"/>
                <a:ea typeface="方正北魏楷书繁体" panose="03000509000000000000" charset="-122"/>
                <a:cs typeface="方正北魏楷书繁体" panose="03000509000000000000" charset="-122"/>
              </a:rPr>
              <a:t>1</a:t>
            </a:r>
            <a:r>
              <a:rPr lang="zh-CN" altLang="en-US" sz="2400">
                <a:solidFill>
                  <a:srgbClr val="FECC99"/>
                </a:solidFill>
                <a:latin typeface="方正北魏楷书繁体" panose="03000509000000000000" charset="-122"/>
                <a:ea typeface="方正北魏楷书繁体" panose="03000509000000000000" charset="-122"/>
                <a:cs typeface="方正北魏楷书繁体" panose="03000509000000000000" charset="-122"/>
              </a:rPr>
              <a:t>章はここから始まる</a:t>
            </a:r>
          </a:p>
        </p:txBody>
      </p:sp>
      <p:sp>
        <p:nvSpPr>
          <p:cNvPr id="14" name="矩形 13"/>
          <p:cNvSpPr/>
          <p:nvPr/>
        </p:nvSpPr>
        <p:spPr>
          <a:xfrm>
            <a:off x="2695575" y="3912235"/>
            <a:ext cx="3200400" cy="1143000"/>
          </a:xfrm>
          <a:prstGeom prst="rect">
            <a:avLst/>
          </a:prstGeom>
          <a:solidFill>
            <a:srgbClr val="FECC99"/>
          </a:solidFill>
          <a:ln w="3175">
            <a:solidFill>
              <a:srgbClr val="FECC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FECC99"/>
              </a:solidFill>
              <a:latin typeface="方正北魏楷书繁体" panose="03000509000000000000" charset="-122"/>
              <a:ea typeface="方正北魏楷书繁体" panose="03000509000000000000" charset="-122"/>
            </a:endParaRPr>
          </a:p>
        </p:txBody>
      </p:sp>
      <p:sp>
        <p:nvSpPr>
          <p:cNvPr id="15" name="文本框 14"/>
          <p:cNvSpPr txBox="1"/>
          <p:nvPr/>
        </p:nvSpPr>
        <p:spPr>
          <a:xfrm>
            <a:off x="2673985" y="2559050"/>
            <a:ext cx="6438265" cy="829945"/>
          </a:xfrm>
          <a:prstGeom prst="rect">
            <a:avLst/>
          </a:prstGeom>
          <a:noFill/>
        </p:spPr>
        <p:txBody>
          <a:bodyPr wrap="square" rtlCol="0" anchor="t">
            <a:spAutoFit/>
          </a:bodyPr>
          <a:lstStyle/>
          <a:p>
            <a:pPr algn="ctr"/>
            <a:r>
              <a:rPr lang="en-US" altLang="zh-CN" sz="24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 </a:t>
            </a:r>
          </a:p>
        </p:txBody>
      </p:sp>
      <p:sp>
        <p:nvSpPr>
          <p:cNvPr id="16" name="矩形 15"/>
          <p:cNvSpPr/>
          <p:nvPr/>
        </p:nvSpPr>
        <p:spPr>
          <a:xfrm>
            <a:off x="5895975" y="3912235"/>
            <a:ext cx="3104515" cy="1143000"/>
          </a:xfrm>
          <a:prstGeom prst="rect">
            <a:avLst/>
          </a:prstGeom>
          <a:noFill/>
          <a:ln w="3175">
            <a:solidFill>
              <a:srgbClr val="FECC99"/>
            </a:solidFill>
          </a:ln>
          <a:extLst>
            <a:ext uri="{909E8E84-426E-40DD-AFC4-6F175D3DCCD1}">
              <a14:hiddenFill xmlns:a14="http://schemas.microsoft.com/office/drawing/2010/main">
                <a:solidFill>
                  <a:srgbClr val="2C6238"/>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FECC99"/>
              </a:solidFill>
              <a:latin typeface="方正北魏楷书繁体" panose="03000509000000000000" charset="-122"/>
              <a:ea typeface="方正北魏楷书繁体" panose="03000509000000000000" charset="-122"/>
            </a:endParaRPr>
          </a:p>
        </p:txBody>
      </p:sp>
      <p:sp>
        <p:nvSpPr>
          <p:cNvPr id="17" name="文本框 16"/>
          <p:cNvSpPr txBox="1"/>
          <p:nvPr/>
        </p:nvSpPr>
        <p:spPr>
          <a:xfrm>
            <a:off x="2997835" y="1518285"/>
            <a:ext cx="5790565" cy="521970"/>
          </a:xfrm>
          <a:prstGeom prst="rect">
            <a:avLst/>
          </a:prstGeom>
          <a:noFill/>
        </p:spPr>
        <p:txBody>
          <a:bodyPr wrap="square" rtlCol="0" anchor="t">
            <a:spAutoFit/>
          </a:bodyPr>
          <a:lstStyle/>
          <a:p>
            <a:pPr algn="ctr"/>
            <a:r>
              <a:rPr lang="zh-CN" altLang="en-US" sz="2800">
                <a:solidFill>
                  <a:srgbClr val="FECC99"/>
                </a:solidFill>
                <a:latin typeface="方正北魏楷书繁体" panose="03000509000000000000" charset="-122"/>
                <a:ea typeface="方正北魏楷书繁体" panose="03000509000000000000" charset="-122"/>
                <a:sym typeface="+mn-ea"/>
              </a:rPr>
              <a:t>在此输入内容</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15" name="文本框 14"/>
          <p:cNvSpPr txBox="1"/>
          <p:nvPr/>
        </p:nvSpPr>
        <p:spPr>
          <a:xfrm>
            <a:off x="8465185" y="4375785"/>
            <a:ext cx="2011680" cy="460375"/>
          </a:xfrm>
          <a:prstGeom prst="rect">
            <a:avLst/>
          </a:prstGeom>
          <a:noFill/>
        </p:spPr>
        <p:txBody>
          <a:bodyPr wrap="none" rtlCol="0" anchor="t">
            <a:spAutoFit/>
          </a:bodyPr>
          <a:lstStyle/>
          <a:p>
            <a:r>
              <a:rPr lang="zh-CN" altLang="en-US" sz="2400">
                <a:solidFill>
                  <a:srgbClr val="FECC99"/>
                </a:solidFill>
                <a:latin typeface="方正北魏楷书繁体" panose="03000509000000000000" charset="-122"/>
                <a:ea typeface="方正北魏楷书繁体" panose="03000509000000000000" charset="-122"/>
                <a:sym typeface="+mn-ea"/>
              </a:rPr>
              <a:t>在此输入内容</a:t>
            </a:r>
          </a:p>
        </p:txBody>
      </p:sp>
      <p:sp>
        <p:nvSpPr>
          <p:cNvPr id="20" name="文本框 19"/>
          <p:cNvSpPr txBox="1"/>
          <p:nvPr/>
        </p:nvSpPr>
        <p:spPr>
          <a:xfrm>
            <a:off x="2394585" y="4836160"/>
            <a:ext cx="8181340" cy="1014730"/>
          </a:xfrm>
          <a:prstGeom prst="rect">
            <a:avLst/>
          </a:prstGeom>
          <a:noFill/>
        </p:spPr>
        <p:txBody>
          <a:bodyPr wrap="square" rtlCol="0" anchor="t">
            <a:spAutoFit/>
          </a:bodyPr>
          <a:lstStyle/>
          <a:p>
            <a:pPr algn="r"/>
            <a:r>
              <a:rPr lang="en-US" altLang="zh-CN" sz="20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 </a:t>
            </a:r>
          </a:p>
          <a:p>
            <a:pPr algn="ctr"/>
            <a:endParaRPr lang="en-US" altLang="zh-CN" sz="20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endParaRPr>
          </a:p>
        </p:txBody>
      </p:sp>
      <p:sp>
        <p:nvSpPr>
          <p:cNvPr id="21" name="矩形 20"/>
          <p:cNvSpPr/>
          <p:nvPr/>
        </p:nvSpPr>
        <p:spPr>
          <a:xfrm>
            <a:off x="9069705" y="3497580"/>
            <a:ext cx="571500" cy="571500"/>
          </a:xfrm>
          <a:prstGeom prst="rect">
            <a:avLst/>
          </a:prstGeom>
          <a:solidFill>
            <a:srgbClr val="0057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sp>
        <p:nvSpPr>
          <p:cNvPr id="22" name="矩形 21"/>
          <p:cNvSpPr/>
          <p:nvPr/>
        </p:nvSpPr>
        <p:spPr>
          <a:xfrm>
            <a:off x="8231505" y="3497580"/>
            <a:ext cx="571500" cy="571500"/>
          </a:xfrm>
          <a:prstGeom prst="rect">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sp>
        <p:nvSpPr>
          <p:cNvPr id="23" name="矩形 22"/>
          <p:cNvSpPr/>
          <p:nvPr/>
        </p:nvSpPr>
        <p:spPr>
          <a:xfrm>
            <a:off x="9888855" y="3497580"/>
            <a:ext cx="571500" cy="571500"/>
          </a:xfrm>
          <a:prstGeom prst="rect">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ECC99"/>
              </a:solidFill>
              <a:latin typeface="方正北魏楷书繁体" panose="03000509000000000000" charset="-122"/>
              <a:ea typeface="方正北魏楷书繁体" panose="03000509000000000000" charset="-122"/>
            </a:endParaRPr>
          </a:p>
        </p:txBody>
      </p:sp>
      <p:pic>
        <p:nvPicPr>
          <p:cNvPr id="6" name="图片 5" descr="afsg"/>
          <p:cNvPicPr>
            <a:picLocks noChangeAspect="1"/>
          </p:cNvPicPr>
          <p:nvPr/>
        </p:nvPicPr>
        <p:blipFill>
          <a:blip r:embed="rId2"/>
          <a:srcRect r="-41" b="37349"/>
          <a:stretch>
            <a:fillRect/>
          </a:stretch>
        </p:blipFill>
        <p:spPr>
          <a:xfrm>
            <a:off x="701675" y="1283335"/>
            <a:ext cx="7345045" cy="25876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fsg"/>
          <p:cNvPicPr>
            <a:picLocks noChangeAspect="1"/>
          </p:cNvPicPr>
          <p:nvPr/>
        </p:nvPicPr>
        <p:blipFill>
          <a:blip r:embed="rId2"/>
          <a:stretch>
            <a:fillRect/>
          </a:stretch>
        </p:blipFill>
        <p:spPr>
          <a:xfrm>
            <a:off x="-32385" y="-18415"/>
            <a:ext cx="12256135" cy="6894195"/>
          </a:xfrm>
          <a:prstGeom prst="rect">
            <a:avLst/>
          </a:prstGeom>
        </p:spPr>
      </p:pic>
      <p:sp>
        <p:nvSpPr>
          <p:cNvPr id="3" name="矩形 2"/>
          <p:cNvSpPr/>
          <p:nvPr/>
        </p:nvSpPr>
        <p:spPr>
          <a:xfrm>
            <a:off x="1247775" y="857250"/>
            <a:ext cx="9695815" cy="5142865"/>
          </a:xfrm>
          <a:prstGeom prst="rect">
            <a:avLst/>
          </a:prstGeom>
          <a:solidFill>
            <a:srgbClr val="FECC99">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015365" y="618490"/>
            <a:ext cx="10161270" cy="5619750"/>
          </a:xfrm>
          <a:prstGeom prst="rect">
            <a:avLst/>
          </a:prstGeom>
          <a:noFill/>
          <a:ln>
            <a:solidFill>
              <a:schemeClr val="bg1">
                <a:lumMod val="95000"/>
              </a:schemeClr>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406650" y="2320925"/>
            <a:ext cx="880745" cy="88074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203864"/>
                </a:solidFill>
                <a:latin typeface="方正北魏楷书繁体" panose="03000509000000000000" charset="-122"/>
                <a:ea typeface="方正北魏楷书繁体" panose="03000509000000000000" charset="-122"/>
              </a:rPr>
              <a:t>1</a:t>
            </a:r>
          </a:p>
        </p:txBody>
      </p:sp>
      <p:sp>
        <p:nvSpPr>
          <p:cNvPr id="8" name="矩形 7"/>
          <p:cNvSpPr/>
          <p:nvPr/>
        </p:nvSpPr>
        <p:spPr>
          <a:xfrm>
            <a:off x="5655310" y="4333240"/>
            <a:ext cx="880745" cy="88074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203864"/>
                </a:solidFill>
                <a:latin typeface="方正北魏楷书繁体" panose="03000509000000000000" charset="-122"/>
                <a:ea typeface="方正北魏楷书繁体" panose="03000509000000000000" charset="-122"/>
              </a:rPr>
              <a:t>2</a:t>
            </a:r>
          </a:p>
        </p:txBody>
      </p:sp>
      <p:sp>
        <p:nvSpPr>
          <p:cNvPr id="9" name="矩形 8"/>
          <p:cNvSpPr/>
          <p:nvPr/>
        </p:nvSpPr>
        <p:spPr>
          <a:xfrm>
            <a:off x="9018905" y="2320925"/>
            <a:ext cx="880745" cy="880745"/>
          </a:xfrm>
          <a:prstGeom prst="rect">
            <a:avLst/>
          </a:prstGeom>
          <a:solidFill>
            <a:srgbClr val="FECC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a:solidFill>
                  <a:srgbClr val="203864"/>
                </a:solidFill>
                <a:latin typeface="方正北魏楷书繁体" panose="03000509000000000000" charset="-122"/>
                <a:ea typeface="方正北魏楷书繁体" panose="03000509000000000000" charset="-122"/>
              </a:rPr>
              <a:t>3</a:t>
            </a:r>
          </a:p>
        </p:txBody>
      </p:sp>
      <p:grpSp>
        <p:nvGrpSpPr>
          <p:cNvPr id="10" name="组合 9"/>
          <p:cNvGrpSpPr/>
          <p:nvPr/>
        </p:nvGrpSpPr>
        <p:grpSpPr>
          <a:xfrm>
            <a:off x="4464685" y="2320925"/>
            <a:ext cx="2845435" cy="1413510"/>
            <a:chOff x="3739" y="2732"/>
            <a:chExt cx="4481" cy="2226"/>
          </a:xfrm>
        </p:grpSpPr>
        <p:sp>
          <p:nvSpPr>
            <p:cNvPr id="48" name="文本框 47"/>
            <p:cNvSpPr txBox="1"/>
            <p:nvPr/>
          </p:nvSpPr>
          <p:spPr>
            <a:xfrm>
              <a:off x="3739" y="3360"/>
              <a:ext cx="4481" cy="1598"/>
            </a:xfrm>
            <a:prstGeom prst="rect">
              <a:avLst/>
            </a:prstGeom>
            <a:noFill/>
          </p:spPr>
          <p:txBody>
            <a:bodyPr wrap="square" rtlCol="0" anchor="t">
              <a:spAutoFit/>
            </a:bodyPr>
            <a:lstStyle/>
            <a:p>
              <a:pPr algn="ctr"/>
              <a:r>
                <a:rPr lang="en-US" altLang="zh-CN" sz="2000"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a:t>
              </a:r>
            </a:p>
          </p:txBody>
        </p:sp>
        <p:sp>
          <p:nvSpPr>
            <p:cNvPr id="50" name="文本框 49"/>
            <p:cNvSpPr txBox="1"/>
            <p:nvPr/>
          </p:nvSpPr>
          <p:spPr>
            <a:xfrm>
              <a:off x="4635" y="2732"/>
              <a:ext cx="2688" cy="628"/>
            </a:xfrm>
            <a:prstGeom prst="rect">
              <a:avLst/>
            </a:prstGeom>
            <a:noFill/>
          </p:spPr>
          <p:txBody>
            <a:bodyPr wrap="none" rtlCol="0" anchor="t">
              <a:spAutoFit/>
            </a:bodyPr>
            <a:lstStyle/>
            <a:p>
              <a:pPr algn="ctr"/>
              <a:r>
                <a:rPr lang="zh-CN" altLang="en-US" sz="2000">
                  <a:solidFill>
                    <a:srgbClr val="203864"/>
                  </a:solidFill>
                  <a:latin typeface="方正北魏楷书繁体" panose="03000509000000000000" charset="-122"/>
                  <a:ea typeface="方正北魏楷书繁体" panose="03000509000000000000" charset="-122"/>
                  <a:sym typeface="+mn-ea"/>
                </a:rPr>
                <a:t>在此输入内容</a:t>
              </a:r>
            </a:p>
          </p:txBody>
        </p:sp>
      </p:grpSp>
      <p:grpSp>
        <p:nvGrpSpPr>
          <p:cNvPr id="13" name="组合 12"/>
          <p:cNvGrpSpPr/>
          <p:nvPr/>
        </p:nvGrpSpPr>
        <p:grpSpPr>
          <a:xfrm>
            <a:off x="8051800" y="3523615"/>
            <a:ext cx="2733675" cy="1413510"/>
            <a:chOff x="3826" y="2732"/>
            <a:chExt cx="4305" cy="2226"/>
          </a:xfrm>
        </p:grpSpPr>
        <p:sp>
          <p:nvSpPr>
            <p:cNvPr id="14" name="文本框 13"/>
            <p:cNvSpPr txBox="1"/>
            <p:nvPr/>
          </p:nvSpPr>
          <p:spPr>
            <a:xfrm>
              <a:off x="3826" y="3360"/>
              <a:ext cx="4305" cy="1598"/>
            </a:xfrm>
            <a:prstGeom prst="rect">
              <a:avLst/>
            </a:prstGeom>
            <a:noFill/>
          </p:spPr>
          <p:txBody>
            <a:bodyPr wrap="square" rtlCol="0" anchor="t">
              <a:spAutoFit/>
            </a:bodyPr>
            <a:lstStyle/>
            <a:p>
              <a:pPr algn="ctr"/>
              <a:r>
                <a:rPr lang="en-US" altLang="zh-CN" sz="2000"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a:t>
              </a:r>
            </a:p>
          </p:txBody>
        </p:sp>
        <p:sp>
          <p:nvSpPr>
            <p:cNvPr id="15" name="文本框 14"/>
            <p:cNvSpPr txBox="1"/>
            <p:nvPr/>
          </p:nvSpPr>
          <p:spPr>
            <a:xfrm>
              <a:off x="4635" y="2732"/>
              <a:ext cx="2688" cy="628"/>
            </a:xfrm>
            <a:prstGeom prst="rect">
              <a:avLst/>
            </a:prstGeom>
            <a:noFill/>
          </p:spPr>
          <p:txBody>
            <a:bodyPr wrap="none" rtlCol="0" anchor="t">
              <a:spAutoFit/>
            </a:bodyPr>
            <a:lstStyle/>
            <a:p>
              <a:pPr algn="ctr"/>
              <a:r>
                <a:rPr lang="zh-CN" altLang="en-US" sz="2000">
                  <a:solidFill>
                    <a:srgbClr val="203864"/>
                  </a:solidFill>
                  <a:latin typeface="方正北魏楷书繁体" panose="03000509000000000000" charset="-122"/>
                  <a:ea typeface="方正北魏楷书繁体" panose="03000509000000000000" charset="-122"/>
                  <a:sym typeface="+mn-ea"/>
                </a:rPr>
                <a:t>在此输入内容</a:t>
              </a:r>
            </a:p>
          </p:txBody>
        </p:sp>
      </p:grpSp>
      <p:grpSp>
        <p:nvGrpSpPr>
          <p:cNvPr id="17" name="组合 16"/>
          <p:cNvGrpSpPr/>
          <p:nvPr/>
        </p:nvGrpSpPr>
        <p:grpSpPr>
          <a:xfrm>
            <a:off x="1410970" y="3523615"/>
            <a:ext cx="2872740" cy="1413510"/>
            <a:chOff x="3717" y="2732"/>
            <a:chExt cx="4524" cy="2226"/>
          </a:xfrm>
        </p:grpSpPr>
        <p:sp>
          <p:nvSpPr>
            <p:cNvPr id="18" name="文本框 17"/>
            <p:cNvSpPr txBox="1"/>
            <p:nvPr/>
          </p:nvSpPr>
          <p:spPr>
            <a:xfrm>
              <a:off x="3717" y="3360"/>
              <a:ext cx="4524" cy="1598"/>
            </a:xfrm>
            <a:prstGeom prst="rect">
              <a:avLst/>
            </a:prstGeom>
            <a:noFill/>
          </p:spPr>
          <p:txBody>
            <a:bodyPr wrap="square" rtlCol="0" anchor="t">
              <a:spAutoFit/>
            </a:bodyPr>
            <a:lstStyle/>
            <a:p>
              <a:pPr algn="ctr"/>
              <a:r>
                <a:rPr lang="en-US" altLang="zh-CN" sz="2000"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a:t>
              </a:r>
            </a:p>
          </p:txBody>
        </p:sp>
        <p:sp>
          <p:nvSpPr>
            <p:cNvPr id="19" name="文本框 18"/>
            <p:cNvSpPr txBox="1"/>
            <p:nvPr/>
          </p:nvSpPr>
          <p:spPr>
            <a:xfrm>
              <a:off x="4635" y="2732"/>
              <a:ext cx="2688" cy="628"/>
            </a:xfrm>
            <a:prstGeom prst="rect">
              <a:avLst/>
            </a:prstGeom>
            <a:noFill/>
          </p:spPr>
          <p:txBody>
            <a:bodyPr wrap="none" rtlCol="0" anchor="t">
              <a:spAutoFit/>
            </a:bodyPr>
            <a:lstStyle/>
            <a:p>
              <a:pPr algn="ctr"/>
              <a:r>
                <a:rPr lang="zh-CN" altLang="en-US" sz="2000">
                  <a:solidFill>
                    <a:srgbClr val="203864"/>
                  </a:solidFill>
                  <a:latin typeface="方正北魏楷书繁体" panose="03000509000000000000" charset="-122"/>
                  <a:ea typeface="方正北魏楷书繁体" panose="03000509000000000000" charset="-122"/>
                  <a:sym typeface="+mn-ea"/>
                </a:rPr>
                <a:t>在此输入内容</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10" name="矩形 9"/>
          <p:cNvSpPr/>
          <p:nvPr/>
        </p:nvSpPr>
        <p:spPr>
          <a:xfrm>
            <a:off x="-73660" y="-41910"/>
            <a:ext cx="12324080" cy="6969760"/>
          </a:xfrm>
          <a:prstGeom prst="rect">
            <a:avLst/>
          </a:prstGeom>
          <a:solidFill>
            <a:schemeClr val="accent5">
              <a:lumMod val="50000"/>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524635" y="761365"/>
            <a:ext cx="9144000" cy="5212715"/>
          </a:xfrm>
          <a:prstGeom prst="rect">
            <a:avLst/>
          </a:prstGeom>
          <a:noFill/>
          <a:ln>
            <a:solidFill>
              <a:srgbClr val="FECC99"/>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343660" y="1110615"/>
            <a:ext cx="9505315" cy="4635500"/>
          </a:xfrm>
          <a:prstGeom prst="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839279" y="1763395"/>
            <a:ext cx="1107996" cy="2813685"/>
          </a:xfrm>
          <a:prstGeom prst="rect">
            <a:avLst/>
          </a:prstGeom>
          <a:noFill/>
        </p:spPr>
        <p:txBody>
          <a:bodyPr vert="eaVert" wrap="square" rtlCol="0">
            <a:spAutoFit/>
          </a:bodyPr>
          <a:lstStyle/>
          <a:p>
            <a:r>
              <a:rPr lang="zh-CN" altLang="en-US" sz="6000" dirty="0">
                <a:solidFill>
                  <a:srgbClr val="FECC99"/>
                </a:solidFill>
                <a:latin typeface="TypeLand 康熙字典體" pitchFamily="50" charset="-120"/>
                <a:ea typeface="TypeLand 康熙字典體" pitchFamily="50" charset="-120"/>
              </a:rPr>
              <a:t>第二章</a:t>
            </a:r>
          </a:p>
        </p:txBody>
      </p:sp>
      <p:pic>
        <p:nvPicPr>
          <p:cNvPr id="4" name="图片 3" descr="796e1ac4b0338fb9ce32007f594c0461"/>
          <p:cNvPicPr>
            <a:picLocks noChangeAspect="1"/>
          </p:cNvPicPr>
          <p:nvPr/>
        </p:nvPicPr>
        <p:blipFill>
          <a:blip r:embed="rId3">
            <a:lum bright="36000"/>
          </a:blip>
          <a:srcRect t="20808" r="8030" b="56528"/>
          <a:stretch>
            <a:fillRect/>
          </a:stretch>
        </p:blipFill>
        <p:spPr>
          <a:xfrm>
            <a:off x="1181100" y="2713990"/>
            <a:ext cx="3435350" cy="846455"/>
          </a:xfrm>
          <a:prstGeom prst="rect">
            <a:avLst/>
          </a:prstGeom>
        </p:spPr>
      </p:pic>
      <p:pic>
        <p:nvPicPr>
          <p:cNvPr id="6" name="图片 5" descr="796e1ac4b0338fb9ce32007f594c0461"/>
          <p:cNvPicPr>
            <a:picLocks noChangeAspect="1"/>
          </p:cNvPicPr>
          <p:nvPr/>
        </p:nvPicPr>
        <p:blipFill>
          <a:blip r:embed="rId3">
            <a:lum bright="72000"/>
          </a:blip>
          <a:srcRect t="46553" r="55524" b="21452"/>
          <a:stretch>
            <a:fillRect/>
          </a:stretch>
        </p:blipFill>
        <p:spPr>
          <a:xfrm>
            <a:off x="1036955" y="3466465"/>
            <a:ext cx="3001645" cy="2159000"/>
          </a:xfrm>
          <a:prstGeom prst="rect">
            <a:avLst/>
          </a:prstGeom>
        </p:spPr>
      </p:pic>
      <p:pic>
        <p:nvPicPr>
          <p:cNvPr id="15" name="图片 14" descr="18.10.01霜降插画主题10"/>
          <p:cNvPicPr>
            <a:picLocks noChangeAspect="1"/>
          </p:cNvPicPr>
          <p:nvPr/>
        </p:nvPicPr>
        <p:blipFill>
          <a:blip r:embed="rId2"/>
          <a:srcRect l="43555" t="4101" r="39322" b="35635"/>
          <a:stretch>
            <a:fillRect/>
          </a:stretch>
        </p:blipFill>
        <p:spPr>
          <a:xfrm>
            <a:off x="5017770" y="1455420"/>
            <a:ext cx="1503045" cy="2975610"/>
          </a:xfrm>
          <a:prstGeom prst="rect">
            <a:avLst/>
          </a:prstGeom>
        </p:spPr>
      </p:pic>
      <p:pic>
        <p:nvPicPr>
          <p:cNvPr id="7" name="图片 6" descr="18.10.01霜降插画主题10"/>
          <p:cNvPicPr>
            <a:picLocks noChangeAspect="1"/>
          </p:cNvPicPr>
          <p:nvPr/>
        </p:nvPicPr>
        <p:blipFill>
          <a:blip r:embed="rId2"/>
          <a:srcRect l="62133" t="3522" r="20744" b="36214"/>
          <a:stretch>
            <a:fillRect/>
          </a:stretch>
        </p:blipFill>
        <p:spPr>
          <a:xfrm>
            <a:off x="6663690" y="1455420"/>
            <a:ext cx="1503045" cy="29756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8.10.01霜降插画主题10"/>
          <p:cNvPicPr>
            <a:picLocks noChangeAspect="1"/>
          </p:cNvPicPr>
          <p:nvPr/>
        </p:nvPicPr>
        <p:blipFill>
          <a:blip r:embed="rId2"/>
          <a:stretch>
            <a:fillRect/>
          </a:stretch>
        </p:blipFill>
        <p:spPr>
          <a:xfrm>
            <a:off x="-24130" y="-13970"/>
            <a:ext cx="12240260" cy="6885305"/>
          </a:xfrm>
          <a:prstGeom prst="rect">
            <a:avLst/>
          </a:prstGeom>
        </p:spPr>
      </p:pic>
      <p:sp>
        <p:nvSpPr>
          <p:cNvPr id="3" name="矩形 2"/>
          <p:cNvSpPr/>
          <p:nvPr/>
        </p:nvSpPr>
        <p:spPr>
          <a:xfrm>
            <a:off x="1247775" y="857250"/>
            <a:ext cx="9695815" cy="5142865"/>
          </a:xfrm>
          <a:prstGeom prst="rect">
            <a:avLst/>
          </a:prstGeom>
          <a:solidFill>
            <a:srgbClr val="FECC99">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015365" y="618490"/>
            <a:ext cx="10161270" cy="5619750"/>
          </a:xfrm>
          <a:prstGeom prst="rect">
            <a:avLst/>
          </a:prstGeom>
          <a:noFill/>
          <a:ln>
            <a:solidFill>
              <a:schemeClr val="bg1">
                <a:lumMod val="95000"/>
              </a:schemeClr>
            </a:solidFill>
          </a:ln>
          <a:extLst>
            <a:ext uri="{909E8E84-426E-40DD-AFC4-6F175D3DCCD1}">
              <a14:hiddenFill xmlns:a14="http://schemas.microsoft.com/office/drawing/2010/main">
                <a:solidFill>
                  <a:schemeClr val="bg1">
                    <a:lumMod val="95000"/>
                    <a:alpha val="68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406265" y="5539740"/>
            <a:ext cx="3636010" cy="460375"/>
          </a:xfrm>
          <a:prstGeom prst="rect">
            <a:avLst/>
          </a:prstGeom>
          <a:noFill/>
        </p:spPr>
        <p:txBody>
          <a:bodyPr wrap="square" rtlCol="0" anchor="t">
            <a:spAutoFit/>
          </a:bodyPr>
          <a:lstStyle/>
          <a:p>
            <a:r>
              <a:rPr lang="zh-CN" altLang="en-US"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第</a:t>
            </a:r>
            <a:r>
              <a:rPr lang="en-US" altLang="zh-CN"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2</a:t>
            </a:r>
            <a:r>
              <a:rPr lang="zh-CN" altLang="en-US" sz="2400">
                <a:solidFill>
                  <a:srgbClr val="203864"/>
                </a:solidFill>
                <a:latin typeface="方正北魏楷书繁体" panose="03000509000000000000" charset="-122"/>
                <a:ea typeface="方正北魏楷书繁体" panose="03000509000000000000" charset="-122"/>
                <a:cs typeface="方正北魏楷书繁体" panose="03000509000000000000" charset="-122"/>
              </a:rPr>
              <a:t>章はここから始まる</a:t>
            </a:r>
          </a:p>
        </p:txBody>
      </p:sp>
      <p:sp>
        <p:nvSpPr>
          <p:cNvPr id="13" name="2"/>
          <p:cNvSpPr/>
          <p:nvPr/>
        </p:nvSpPr>
        <p:spPr>
          <a:xfrm>
            <a:off x="1841500" y="2767330"/>
            <a:ext cx="1417955" cy="1353820"/>
          </a:xfrm>
          <a:prstGeom prst="ellipse">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4" name="1"/>
          <p:cNvSpPr/>
          <p:nvPr/>
        </p:nvSpPr>
        <p:spPr>
          <a:xfrm>
            <a:off x="3260090" y="2767330"/>
            <a:ext cx="1417955" cy="1353820"/>
          </a:xfrm>
          <a:prstGeom prst="diamond">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5" name="0"/>
          <p:cNvSpPr/>
          <p:nvPr/>
        </p:nvSpPr>
        <p:spPr>
          <a:xfrm>
            <a:off x="4678045" y="2767330"/>
            <a:ext cx="1417955" cy="1353820"/>
          </a:xfrm>
          <a:prstGeom prst="ellipse">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6" name="9"/>
          <p:cNvSpPr/>
          <p:nvPr/>
        </p:nvSpPr>
        <p:spPr>
          <a:xfrm>
            <a:off x="6096000" y="2767330"/>
            <a:ext cx="1417955" cy="1353820"/>
          </a:xfrm>
          <a:prstGeom prst="diamond">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7" name="8"/>
          <p:cNvSpPr/>
          <p:nvPr/>
        </p:nvSpPr>
        <p:spPr>
          <a:xfrm>
            <a:off x="7513955" y="2767330"/>
            <a:ext cx="1417955" cy="1353820"/>
          </a:xfrm>
          <a:prstGeom prst="ellipse">
            <a:avLst/>
          </a:prstGeom>
          <a:solidFill>
            <a:srgbClr val="006AA4"/>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8" name="7"/>
          <p:cNvSpPr/>
          <p:nvPr/>
        </p:nvSpPr>
        <p:spPr>
          <a:xfrm>
            <a:off x="8931910" y="2767330"/>
            <a:ext cx="1417955" cy="1353820"/>
          </a:xfrm>
          <a:prstGeom prst="flowChartDecision">
            <a:avLst/>
          </a:prstGeom>
          <a:solidFill>
            <a:srgbClr val="002C6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rtlCol="0" anchor="ctr"/>
          <a:lstStyle/>
          <a:p>
            <a:pPr algn="ctr"/>
            <a:endParaRPr lang="en-US">
              <a:solidFill>
                <a:schemeClr val="bg1"/>
              </a:solidFill>
              <a:latin typeface="字魂58号-创中黑" panose="00000500000000000000" charset="-122"/>
              <a:ea typeface="字魂58号-创中黑" panose="00000500000000000000" charset="-122"/>
            </a:endParaRPr>
          </a:p>
        </p:txBody>
      </p:sp>
      <p:sp>
        <p:nvSpPr>
          <p:cNvPr id="19" name="6"/>
          <p:cNvSpPr/>
          <p:nvPr/>
        </p:nvSpPr>
        <p:spPr bwMode="auto">
          <a:xfrm>
            <a:off x="2265680" y="3190875"/>
            <a:ext cx="502920" cy="502285"/>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28574" tIns="28574" rIns="28574" bIns="28574"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nvGrpSpPr>
          <p:cNvPr id="20" name="5"/>
          <p:cNvGrpSpPr/>
          <p:nvPr/>
        </p:nvGrpSpPr>
        <p:grpSpPr>
          <a:xfrm>
            <a:off x="3779520" y="3187700"/>
            <a:ext cx="378460" cy="505460"/>
            <a:chOff x="269875" y="4068763"/>
            <a:chExt cx="638175" cy="930275"/>
          </a:xfrm>
          <a:solidFill>
            <a:schemeClr val="tx1"/>
          </a:solidFill>
        </p:grpSpPr>
        <p:sp>
          <p:nvSpPr>
            <p:cNvPr id="21" name="AutoShape 113"/>
            <p:cNvSpPr/>
            <p:nvPr/>
          </p:nvSpPr>
          <p:spPr bwMode="auto">
            <a:xfrm>
              <a:off x="269875" y="4068763"/>
              <a:ext cx="638175" cy="930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sp>
          <p:nvSpPr>
            <p:cNvPr id="22" name="AutoShape 114"/>
            <p:cNvSpPr/>
            <p:nvPr/>
          </p:nvSpPr>
          <p:spPr bwMode="auto">
            <a:xfrm>
              <a:off x="414338" y="4214813"/>
              <a:ext cx="188912" cy="1889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sp>
        <p:nvSpPr>
          <p:cNvPr id="23" name="4"/>
          <p:cNvSpPr/>
          <p:nvPr/>
        </p:nvSpPr>
        <p:spPr bwMode="auto">
          <a:xfrm>
            <a:off x="5140960" y="3282950"/>
            <a:ext cx="516255" cy="3416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bg1"/>
          </a:solidFill>
          <a:ln>
            <a:noFill/>
          </a:ln>
          <a:effectLst/>
        </p:spPr>
        <p:txBody>
          <a:bodyPr lIns="28574" tIns="28574" rIns="28574" bIns="28574"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nvGrpSpPr>
          <p:cNvPr id="24" name="3"/>
          <p:cNvGrpSpPr/>
          <p:nvPr/>
        </p:nvGrpSpPr>
        <p:grpSpPr>
          <a:xfrm>
            <a:off x="6562090" y="3221990"/>
            <a:ext cx="560070" cy="455295"/>
            <a:chOff x="7454063" y="1268873"/>
            <a:chExt cx="928688" cy="755650"/>
          </a:xfrm>
          <a:solidFill>
            <a:schemeClr val="tx1"/>
          </a:solidFill>
        </p:grpSpPr>
        <p:sp>
          <p:nvSpPr>
            <p:cNvPr id="25" name="AutoShape 5"/>
            <p:cNvSpPr/>
            <p:nvPr/>
          </p:nvSpPr>
          <p:spPr bwMode="auto">
            <a:xfrm>
              <a:off x="8086970" y="1488004"/>
              <a:ext cx="174625" cy="2333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sp>
          <p:nvSpPr>
            <p:cNvPr id="26" name="AutoShape 6"/>
            <p:cNvSpPr/>
            <p:nvPr/>
          </p:nvSpPr>
          <p:spPr bwMode="auto">
            <a:xfrm>
              <a:off x="7454063" y="1268873"/>
              <a:ext cx="928688" cy="755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grpSp>
        <p:nvGrpSpPr>
          <p:cNvPr id="27" name="2"/>
          <p:cNvGrpSpPr/>
          <p:nvPr/>
        </p:nvGrpSpPr>
        <p:grpSpPr>
          <a:xfrm>
            <a:off x="7998460" y="3180080"/>
            <a:ext cx="467995" cy="467995"/>
            <a:chOff x="9536113" y="342900"/>
            <a:chExt cx="928687" cy="928688"/>
          </a:xfrm>
          <a:solidFill>
            <a:schemeClr val="tx1"/>
          </a:solidFill>
        </p:grpSpPr>
        <p:sp>
          <p:nvSpPr>
            <p:cNvPr id="28" name="AutoShape 81"/>
            <p:cNvSpPr/>
            <p:nvPr/>
          </p:nvSpPr>
          <p:spPr bwMode="auto">
            <a:xfrm>
              <a:off x="9536113" y="342900"/>
              <a:ext cx="928687" cy="9286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sp>
          <p:nvSpPr>
            <p:cNvPr id="29" name="AutoShape 82"/>
            <p:cNvSpPr/>
            <p:nvPr/>
          </p:nvSpPr>
          <p:spPr bwMode="auto">
            <a:xfrm>
              <a:off x="9623425" y="1096963"/>
              <a:ext cx="87313" cy="873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grpSp>
        <p:nvGrpSpPr>
          <p:cNvPr id="30" name="1"/>
          <p:cNvGrpSpPr/>
          <p:nvPr/>
        </p:nvGrpSpPr>
        <p:grpSpPr>
          <a:xfrm>
            <a:off x="9325610" y="3251200"/>
            <a:ext cx="632460" cy="396240"/>
            <a:chOff x="7208656" y="1681588"/>
            <a:chExt cx="927100" cy="581025"/>
          </a:xfrm>
          <a:solidFill>
            <a:schemeClr val="tx1"/>
          </a:solidFill>
        </p:grpSpPr>
        <p:sp>
          <p:nvSpPr>
            <p:cNvPr id="31" name="AutoShape 105"/>
            <p:cNvSpPr/>
            <p:nvPr/>
          </p:nvSpPr>
          <p:spPr bwMode="auto">
            <a:xfrm>
              <a:off x="7208656" y="1681588"/>
              <a:ext cx="927100" cy="581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sp>
          <p:nvSpPr>
            <p:cNvPr id="32" name="AutoShape 106"/>
            <p:cNvSpPr/>
            <p:nvPr/>
          </p:nvSpPr>
          <p:spPr bwMode="auto">
            <a:xfrm>
              <a:off x="7556319" y="1856213"/>
              <a:ext cx="131762" cy="130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sp>
          <p:nvSpPr>
            <p:cNvPr id="33" name="AutoShape 107"/>
            <p:cNvSpPr/>
            <p:nvPr/>
          </p:nvSpPr>
          <p:spPr bwMode="auto">
            <a:xfrm>
              <a:off x="7469006" y="1768901"/>
              <a:ext cx="406400"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solidFill>
              <a:schemeClr val="bg1"/>
            </a:solidFill>
            <a:ln>
              <a:noFill/>
            </a:ln>
            <a:effectLst/>
          </p:spPr>
          <p:txBody>
            <a:bodyPr lIns="38100" tIns="38100" rIns="38100" bIns="38100" anchor="ctr"/>
            <a:lstStyle/>
            <a:p>
              <a:pPr defTabSz="342265"/>
              <a:endParaRPr lang="en-US" sz="2300" dirty="0">
                <a:solidFill>
                  <a:schemeClr val="bg1"/>
                </a:solidFill>
                <a:effectLst>
                  <a:outerShdw blurRad="38100" dist="38100" dir="2700000" algn="tl">
                    <a:srgbClr val="000000"/>
                  </a:outerShdw>
                </a:effectLst>
                <a:latin typeface="字魂58号-创中黑" panose="00000500000000000000" charset="-122"/>
                <a:ea typeface="字魂58号-创中黑" panose="00000500000000000000" charset="-122"/>
              </a:endParaRPr>
            </a:p>
          </p:txBody>
        </p:sp>
      </p:grpSp>
      <p:grpSp>
        <p:nvGrpSpPr>
          <p:cNvPr id="34" name="组合 33"/>
          <p:cNvGrpSpPr/>
          <p:nvPr/>
        </p:nvGrpSpPr>
        <p:grpSpPr>
          <a:xfrm>
            <a:off x="2068195" y="911860"/>
            <a:ext cx="8181340" cy="1252220"/>
            <a:chOff x="841" y="3983"/>
            <a:chExt cx="12884" cy="1972"/>
          </a:xfrm>
        </p:grpSpPr>
        <p:sp>
          <p:nvSpPr>
            <p:cNvPr id="35" name="文本框 34"/>
            <p:cNvSpPr txBox="1"/>
            <p:nvPr/>
          </p:nvSpPr>
          <p:spPr>
            <a:xfrm>
              <a:off x="841" y="4842"/>
              <a:ext cx="12884" cy="1113"/>
            </a:xfrm>
            <a:prstGeom prst="rect">
              <a:avLst/>
            </a:prstGeom>
            <a:noFill/>
          </p:spPr>
          <p:txBody>
            <a:bodyPr wrap="square" rtlCol="0" anchor="t">
              <a:spAutoFit/>
            </a:bodyPr>
            <a:lstStyle/>
            <a:p>
              <a:pPr algn="l"/>
              <a:r>
                <a:rPr lang="en-US" altLang="zh-CN" sz="2000"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 The quick brown fox jumps over the lazy dog.   </a:t>
              </a:r>
            </a:p>
          </p:txBody>
        </p:sp>
        <p:sp>
          <p:nvSpPr>
            <p:cNvPr id="36" name="文本框 35"/>
            <p:cNvSpPr txBox="1"/>
            <p:nvPr/>
          </p:nvSpPr>
          <p:spPr>
            <a:xfrm>
              <a:off x="841" y="3983"/>
              <a:ext cx="3168" cy="725"/>
            </a:xfrm>
            <a:prstGeom prst="rect">
              <a:avLst/>
            </a:prstGeom>
            <a:noFill/>
          </p:spPr>
          <p:txBody>
            <a:bodyPr wrap="none" rtlCol="0" anchor="t">
              <a:spAutoFit/>
            </a:bodyPr>
            <a:lstStyle/>
            <a:p>
              <a:pPr algn="l"/>
              <a:r>
                <a:rPr lang="zh-CN" altLang="en-US" sz="2400">
                  <a:solidFill>
                    <a:srgbClr val="203864"/>
                  </a:solidFill>
                  <a:latin typeface="方正北魏楷书繁体" panose="03000509000000000000" charset="-122"/>
                  <a:ea typeface="方正北魏楷书繁体" panose="03000509000000000000" charset="-122"/>
                  <a:sym typeface="+mn-ea"/>
                </a:rPr>
                <a:t>在此输入内容</a:t>
              </a:r>
            </a:p>
          </p:txBody>
        </p:sp>
      </p:grpSp>
      <p:grpSp>
        <p:nvGrpSpPr>
          <p:cNvPr id="37" name="组合 36"/>
          <p:cNvGrpSpPr/>
          <p:nvPr/>
        </p:nvGrpSpPr>
        <p:grpSpPr>
          <a:xfrm>
            <a:off x="2005330" y="4304030"/>
            <a:ext cx="8181340" cy="1475105"/>
            <a:chOff x="841" y="4117"/>
            <a:chExt cx="12884" cy="2323"/>
          </a:xfrm>
        </p:grpSpPr>
        <p:sp>
          <p:nvSpPr>
            <p:cNvPr id="38" name="文本框 37"/>
            <p:cNvSpPr txBox="1"/>
            <p:nvPr/>
          </p:nvSpPr>
          <p:spPr>
            <a:xfrm>
              <a:off x="841" y="4842"/>
              <a:ext cx="12884" cy="1598"/>
            </a:xfrm>
            <a:prstGeom prst="rect">
              <a:avLst/>
            </a:prstGeom>
            <a:noFill/>
          </p:spPr>
          <p:txBody>
            <a:bodyPr wrap="square" rtlCol="0" anchor="t">
              <a:spAutoFit/>
            </a:bodyPr>
            <a:lstStyle/>
            <a:p>
              <a:pPr algn="r"/>
              <a:r>
                <a:rPr lang="en-US" altLang="zh-CN" sz="2000" dirty="0">
                  <a:solidFill>
                    <a:srgbClr val="203864"/>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dog.The quick brown fox jumps over the lazy dog. The quick brown fox jumps over the lazy dog.   </a:t>
              </a:r>
            </a:p>
          </p:txBody>
        </p:sp>
        <p:sp>
          <p:nvSpPr>
            <p:cNvPr id="39" name="文本框 38"/>
            <p:cNvSpPr txBox="1"/>
            <p:nvPr/>
          </p:nvSpPr>
          <p:spPr>
            <a:xfrm>
              <a:off x="10557" y="4117"/>
              <a:ext cx="3168" cy="725"/>
            </a:xfrm>
            <a:prstGeom prst="rect">
              <a:avLst/>
            </a:prstGeom>
            <a:noFill/>
          </p:spPr>
          <p:txBody>
            <a:bodyPr wrap="none" rtlCol="0" anchor="t">
              <a:spAutoFit/>
            </a:bodyPr>
            <a:lstStyle/>
            <a:p>
              <a:pPr algn="r"/>
              <a:r>
                <a:rPr lang="zh-CN" altLang="en-US" sz="2400">
                  <a:solidFill>
                    <a:srgbClr val="203864"/>
                  </a:solidFill>
                  <a:latin typeface="方正北魏楷书繁体" panose="03000509000000000000" charset="-122"/>
                  <a:ea typeface="方正北魏楷书繁体" panose="03000509000000000000" charset="-122"/>
                  <a:sym typeface="+mn-ea"/>
                </a:rPr>
                <a:t>在此输入内容</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21" name="矩形 20"/>
          <p:cNvSpPr/>
          <p:nvPr/>
        </p:nvSpPr>
        <p:spPr>
          <a:xfrm>
            <a:off x="11637645" y="1622425"/>
            <a:ext cx="536575" cy="3612515"/>
          </a:xfrm>
          <a:prstGeom prst="rect">
            <a:avLst/>
          </a:prstGeom>
          <a:solidFill>
            <a:srgbClr val="0057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latin typeface="方正幼线简体" panose="03000509000000000000" charset="-122"/>
              <a:ea typeface="方正幼线简体" panose="03000509000000000000" charset="-122"/>
            </a:endParaRPr>
          </a:p>
        </p:txBody>
      </p:sp>
      <p:sp>
        <p:nvSpPr>
          <p:cNvPr id="8" name="17"/>
          <p:cNvSpPr>
            <a:spLocks noChangeShapeType="1"/>
          </p:cNvSpPr>
          <p:nvPr/>
        </p:nvSpPr>
        <p:spPr bwMode="auto">
          <a:xfrm flipV="1">
            <a:off x="11219815" y="2053590"/>
            <a:ext cx="635" cy="2750820"/>
          </a:xfrm>
          <a:prstGeom prst="line">
            <a:avLst/>
          </a:prstGeom>
          <a:noFill/>
          <a:ln w="12700" cmpd="sng">
            <a:solidFill>
              <a:srgbClr val="006AA4"/>
            </a:solidFill>
            <a:round/>
          </a:ln>
          <a:extLst>
            <a:ext uri="{909E8E84-426E-40DD-AFC4-6F175D3DCCD1}">
              <a14:hiddenFill xmlns:a14="http://schemas.microsoft.com/office/drawing/2010/main">
                <a:noFill/>
              </a14:hiddenFill>
            </a:ext>
          </a:extLst>
        </p:spPr>
        <p:txBody>
          <a:bodyPr lIns="0" tIns="0" rIns="0" bIns="0" anchor="ctr"/>
          <a:lstStyle/>
          <a:p>
            <a:endParaRPr lang="zh-CN" altLang="en-US"/>
          </a:p>
        </p:txBody>
      </p:sp>
      <p:sp>
        <p:nvSpPr>
          <p:cNvPr id="18" name="文本框 17"/>
          <p:cNvSpPr txBox="1"/>
          <p:nvPr/>
        </p:nvSpPr>
        <p:spPr>
          <a:xfrm>
            <a:off x="6229350" y="2311400"/>
            <a:ext cx="3644900" cy="1076325"/>
          </a:xfrm>
          <a:prstGeom prst="rect">
            <a:avLst/>
          </a:prstGeom>
          <a:noFill/>
        </p:spPr>
        <p:txBody>
          <a:bodyPr wrap="square" rtlCol="0" anchor="t">
            <a:spAutoFit/>
          </a:bodyPr>
          <a:lstStyle/>
          <a:p>
            <a:pPr algn="l"/>
            <a:r>
              <a:rPr lang="en-US" altLang="zh-CN" sz="16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The quick brown fox jumps over the lazy dog. </a:t>
            </a:r>
          </a:p>
          <a:p>
            <a:pPr algn="l"/>
            <a:endParaRPr lang="en-US" altLang="zh-CN" sz="16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endParaRPr>
          </a:p>
        </p:txBody>
      </p:sp>
      <p:sp>
        <p:nvSpPr>
          <p:cNvPr id="19" name="文本框 18"/>
          <p:cNvSpPr txBox="1"/>
          <p:nvPr/>
        </p:nvSpPr>
        <p:spPr>
          <a:xfrm>
            <a:off x="6229350" y="1809115"/>
            <a:ext cx="2274570" cy="398780"/>
          </a:xfrm>
          <a:prstGeom prst="rect">
            <a:avLst/>
          </a:prstGeom>
          <a:noFill/>
        </p:spPr>
        <p:txBody>
          <a:bodyPr wrap="square" rtlCol="0">
            <a:spAutoFit/>
          </a:bodyPr>
          <a:lstStyle/>
          <a:p>
            <a:pPr algn="l"/>
            <a:r>
              <a:rPr lang="zh-CN" altLang="en-US" sz="2000">
                <a:solidFill>
                  <a:srgbClr val="FECC99"/>
                </a:solidFill>
                <a:latin typeface="方正北魏楷书繁体" panose="03000509000000000000" charset="-122"/>
                <a:ea typeface="方正北魏楷书繁体" panose="03000509000000000000" charset="-122"/>
              </a:rPr>
              <a:t>在此输入内容</a:t>
            </a:r>
          </a:p>
        </p:txBody>
      </p:sp>
      <p:sp>
        <p:nvSpPr>
          <p:cNvPr id="4" name="文本框 3"/>
          <p:cNvSpPr txBox="1"/>
          <p:nvPr/>
        </p:nvSpPr>
        <p:spPr>
          <a:xfrm>
            <a:off x="6229350" y="4158615"/>
            <a:ext cx="3644900" cy="1076325"/>
          </a:xfrm>
          <a:prstGeom prst="rect">
            <a:avLst/>
          </a:prstGeom>
          <a:noFill/>
        </p:spPr>
        <p:txBody>
          <a:bodyPr wrap="square" rtlCol="0" anchor="t">
            <a:spAutoFit/>
          </a:bodyPr>
          <a:lstStyle/>
          <a:p>
            <a:pPr algn="l"/>
            <a:r>
              <a:rPr lang="en-US" altLang="zh-CN" sz="16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rPr>
              <a:t>The quick brown fox jumps over the lazy dog. The quick brown fox jumps over the lazy dog. </a:t>
            </a:r>
          </a:p>
          <a:p>
            <a:pPr algn="l"/>
            <a:endParaRPr lang="en-US" altLang="zh-CN" sz="1600" dirty="0">
              <a:solidFill>
                <a:srgbClr val="FECC99"/>
              </a:solidFill>
              <a:latin typeface="方正北魏楷书繁体" panose="03000509000000000000" charset="-122"/>
              <a:ea typeface="方正北魏楷书繁体" panose="03000509000000000000" charset="-122"/>
              <a:cs typeface="Arial" panose="020B0604020202020204" pitchFamily="34" charset="0"/>
              <a:sym typeface="+mn-ea"/>
            </a:endParaRPr>
          </a:p>
        </p:txBody>
      </p:sp>
      <p:sp>
        <p:nvSpPr>
          <p:cNvPr id="6" name="文本框 5"/>
          <p:cNvSpPr txBox="1"/>
          <p:nvPr/>
        </p:nvSpPr>
        <p:spPr>
          <a:xfrm>
            <a:off x="6229350" y="3656330"/>
            <a:ext cx="2274570" cy="398780"/>
          </a:xfrm>
          <a:prstGeom prst="rect">
            <a:avLst/>
          </a:prstGeom>
          <a:noFill/>
        </p:spPr>
        <p:txBody>
          <a:bodyPr wrap="square" rtlCol="0">
            <a:spAutoFit/>
          </a:bodyPr>
          <a:lstStyle/>
          <a:p>
            <a:pPr algn="l"/>
            <a:r>
              <a:rPr lang="zh-CN" altLang="en-US" sz="2000">
                <a:solidFill>
                  <a:srgbClr val="FECC99"/>
                </a:solidFill>
                <a:latin typeface="方正北魏楷书繁体" panose="03000509000000000000" charset="-122"/>
                <a:ea typeface="方正北魏楷书繁体" panose="03000509000000000000" charset="-122"/>
              </a:rPr>
              <a:t>在此输入内容</a:t>
            </a:r>
          </a:p>
        </p:txBody>
      </p:sp>
      <p:pic>
        <p:nvPicPr>
          <p:cNvPr id="15" name="图片 14" descr="18.10.01霜降插画主题10"/>
          <p:cNvPicPr>
            <a:picLocks noChangeAspect="1"/>
          </p:cNvPicPr>
          <p:nvPr/>
        </p:nvPicPr>
        <p:blipFill>
          <a:blip r:embed="rId2"/>
          <a:srcRect l="43555" t="4101" r="39322" b="35635"/>
          <a:stretch>
            <a:fillRect/>
          </a:stretch>
        </p:blipFill>
        <p:spPr>
          <a:xfrm>
            <a:off x="904240" y="1941195"/>
            <a:ext cx="1503045" cy="2975610"/>
          </a:xfrm>
          <a:prstGeom prst="rect">
            <a:avLst/>
          </a:prstGeom>
        </p:spPr>
      </p:pic>
      <p:pic>
        <p:nvPicPr>
          <p:cNvPr id="7" name="图片 6" descr="18.10.01霜降插画主题10"/>
          <p:cNvPicPr>
            <a:picLocks noChangeAspect="1"/>
          </p:cNvPicPr>
          <p:nvPr/>
        </p:nvPicPr>
        <p:blipFill>
          <a:blip r:embed="rId2"/>
          <a:srcRect l="62133" t="3522" r="20744" b="36214"/>
          <a:stretch>
            <a:fillRect/>
          </a:stretch>
        </p:blipFill>
        <p:spPr>
          <a:xfrm>
            <a:off x="2550160" y="1941195"/>
            <a:ext cx="1503045" cy="297561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616</Words>
  <Application>Microsoft Office PowerPoint</Application>
  <PresentationFormat>宽屏</PresentationFormat>
  <Paragraphs>80</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TypeLand 康熙字典體</vt:lpstr>
      <vt:lpstr>Calibri Light</vt:lpstr>
      <vt:lpstr>TypeLand.com 康熙字典體</vt:lpstr>
      <vt:lpstr>Calibri</vt:lpstr>
      <vt:lpstr>方正北魏楷书繁体</vt:lpstr>
      <vt:lpstr>方正幼线简体</vt:lpstr>
      <vt:lpstr>Arial</vt:lpstr>
      <vt:lpstr>字魂58号-创中黑</vt:lpstr>
      <vt:lpstr>汉仪晨妹子简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Windows 用户</cp:lastModifiedBy>
  <cp:revision>35</cp:revision>
  <dcterms:created xsi:type="dcterms:W3CDTF">2019-12-16T06:46:00Z</dcterms:created>
  <dcterms:modified xsi:type="dcterms:W3CDTF">2021-04-12T07:19:16Z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